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686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7D3CB-0357-4290-B01E-B8FEEC6E0C4E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4418C-8BDA-42A2-BA9B-4624E5E977D2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7D3CB-0357-4290-B01E-B8FEEC6E0C4E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4418C-8BDA-42A2-BA9B-4624E5E977D2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7D3CB-0357-4290-B01E-B8FEEC6E0C4E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4418C-8BDA-42A2-BA9B-4624E5E977D2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7D3CB-0357-4290-B01E-B8FEEC6E0C4E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4418C-8BDA-42A2-BA9B-4624E5E977D2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7D3CB-0357-4290-B01E-B8FEEC6E0C4E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4418C-8BDA-42A2-BA9B-4624E5E977D2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7D3CB-0357-4290-B01E-B8FEEC6E0C4E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4418C-8BDA-42A2-BA9B-4624E5E977D2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7D3CB-0357-4290-B01E-B8FEEC6E0C4E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4418C-8BDA-42A2-BA9B-4624E5E977D2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7D3CB-0357-4290-B01E-B8FEEC6E0C4E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4418C-8BDA-42A2-BA9B-4624E5E977D2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7D3CB-0357-4290-B01E-B8FEEC6E0C4E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4418C-8BDA-42A2-BA9B-4624E5E977D2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7D3CB-0357-4290-B01E-B8FEEC6E0C4E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4418C-8BDA-42A2-BA9B-4624E5E977D2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7D3CB-0357-4290-B01E-B8FEEC6E0C4E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4418C-8BDA-42A2-BA9B-4624E5E977D2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7D3CB-0357-4290-B01E-B8FEEC6E0C4E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84418C-8BDA-42A2-BA9B-4624E5E977D2}" type="slidenum">
              <a:rPr lang="es-CO" smtClean="0"/>
              <a:t>‹Nº›</a:t>
            </a:fld>
            <a:endParaRPr lang="es-C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1.bp.blogspot.com/-ha2wNmMrWCg/Trb2Yx-ndfI/AAAAAAAABS4/G1R_H0yc9lA/s1600/Estatua-de-Daniel-2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Bisel"/>
          <p:cNvSpPr/>
          <p:nvPr/>
        </p:nvSpPr>
        <p:spPr>
          <a:xfrm>
            <a:off x="323528" y="404664"/>
            <a:ext cx="5256584" cy="6048672"/>
          </a:xfrm>
          <a:prstGeom prst="beve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4400" dirty="0" smtClean="0">
                <a:solidFill>
                  <a:srgbClr val="002060"/>
                </a:solidFill>
                <a:latin typeface="Algerian" pitchFamily="82" charset="0"/>
              </a:rPr>
              <a:t>Cronograma profético</a:t>
            </a:r>
            <a:endParaRPr lang="es-CO" sz="4400" dirty="0">
              <a:solidFill>
                <a:srgbClr val="002060"/>
              </a:solidFill>
              <a:latin typeface="Algerian" pitchFamily="82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6084168" y="1412776"/>
            <a:ext cx="28083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4000" dirty="0" smtClean="0">
                <a:latin typeface="Brush Script MT" pitchFamily="66" charset="0"/>
              </a:rPr>
              <a:t>Pies de hierro </a:t>
            </a:r>
          </a:p>
          <a:p>
            <a:r>
              <a:rPr lang="es-CO" sz="4000" dirty="0" smtClean="0">
                <a:latin typeface="Brush Script MT" pitchFamily="66" charset="0"/>
              </a:rPr>
              <a:t>y barro cocido</a:t>
            </a:r>
            <a:endParaRPr lang="es-CO" sz="4000" dirty="0">
              <a:latin typeface="Brush Script MT" pitchFamily="66" charset="0"/>
            </a:endParaRPr>
          </a:p>
        </p:txBody>
      </p:sp>
      <p:pic>
        <p:nvPicPr>
          <p:cNvPr id="5" name="Picture 6" descr="http://profeciadaniel.blogdiario.com/img/daniel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2924944"/>
            <a:ext cx="2952328" cy="29523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es-CO" dirty="0" smtClean="0">
                <a:latin typeface="Algerian" pitchFamily="82" charset="0"/>
              </a:rPr>
              <a:t>Pies de hierro y barro cocido</a:t>
            </a:r>
            <a:endParaRPr lang="es-CO" dirty="0">
              <a:latin typeface="Algeria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23528" y="1700808"/>
            <a:ext cx="4608512" cy="424731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5400" b="1" dirty="0" smtClean="0"/>
              <a:t>sus pies en parte eran de hierro y en parte de barro cocido </a:t>
            </a:r>
            <a:r>
              <a:rPr lang="es-CO" sz="3600" b="1" dirty="0" smtClean="0">
                <a:solidFill>
                  <a:srgbClr val="FF0000"/>
                </a:solidFill>
              </a:rPr>
              <a:t>Dan.2:33</a:t>
            </a:r>
            <a:endParaRPr lang="es-CO" sz="3600" dirty="0">
              <a:solidFill>
                <a:srgbClr val="FF0000"/>
              </a:solidFill>
            </a:endParaRPr>
          </a:p>
        </p:txBody>
      </p:sp>
      <p:sp>
        <p:nvSpPr>
          <p:cNvPr id="12292" name="AutoShape 4" descr="data:image/jpeg;base64,/9j/4AAQSkZJRgABAQAAAQABAAD/2wCEAAkGBhQSEBQUDxQUFBQVFBgUFRUUFBUWFhAUFhUVGhcUFhYXGyYeFxokHRYWIDEgJCcpLCwsFR8xNTAqNSYrLCwBCQoKDgwOGg8PGS0kHCQxLzItLywsKS8vLCwvLSwvLS8pKSwsKTQsLC0sKSwqKSwsLCwsKiksLCwpLCwpLCwsLP/AABEIAH4AqAMBIgACEQEDEQH/xAAcAAABBQEBAQAAAAAAAAAAAAAAAQQFBgcDAgj/xAA5EAACAQMCBAQDBgUDBQAAAAABAgMABBESIQUGEzEiQVFhBzJxFCNCUoGRcqGxwdEVJGIzgpLw8f/EABsBAAEFAQEAAAAAAAAAAAAAAAABAgMEBQYH/8QALBEAAgIBBAECBQMFAAAAAAAAAAECAxEEEiExEwVBMlFhcYEikfEGI2Khwf/aAAwDAQACEQMRAD8AzHTRprv0qXpV1XjZkbjhoo0U46NHRo8TDcN9NGmnPRpejS+JibhpopdFOhDS9Cl8LDcM9FcrtPAakejXO5g8DfQ1HbS9j+w+M/1I58ocyGxuBMsYkIUrpLFdmxkgjsdvQ+dWr4o81yXEkcQZej04pgq4JWR0JOpsZyNWMfSs9iHapzj3L0toIuuApljEijO6g+TehrlpVQ8im+zU3y2NexFSmukSbj6E1yO9TEXD9MSyn8RZR9ECkn92q7Qs2RK8/hbGHFLcoAG7nS36MoI/kRTc7IKJ5iy7nPi2+mB/ii82AHtUcnltjksDZBk1MhdELN7YH1Nc4uXpkVJJI2CPup9ttyPw5yO9O+Jp4o4x/G36UVLyPERZ/p7GMMWFAr3op30aTo10KpaWDPc8vI000U6MNFHiYbh306Xp046dL061/EVd436VHTpz06Xp05VCbhsIqXp056dLop3iE3DXpUvTpyEpdFL4g3DXp15kh2P0P9DTzRSOmzHyAJPsB/7j9aivgo1SlLrA6DbkkindPGnb8I/z/enhl6siCaRgPCpdsv007ZxnJAHlkdq19OSprjg0MNto1uI2YyeEiMZcKpxkb6Rv5ZrH76weKZ4phh42KuuQcEHBGRXntN0bs47Rv2Q2MuXMPDuGm1iTh0yyTo2NKxuZLsuVBySBjG5wPpVZmt3ieaOU+KIFSudlOVDD2IOx+lXD4Oz2/wBvlBTDsuqANvoVSS6hvJtJG/oppvzh8OJbZ2+zF5+oWOhE3jjJ8Jb9Qw29BTKb1TZ42/y/qPnX5I7kv2M/iGSvu1THAuGfab6KI7rq1P8AwINTD+WP1qNgjIcAjBXOQfIjyqzfDviUUV05lyHkURRnA0gsctqPl8qj96muk1W2uxlSTsSZo15Fqjl2GFjY4PbZTWVg67iVhuBhQa2SzthJZXr7MohcAg5ydB2BFY3wCL7ot+Zif2wKn/p+tztx8uQ9UmscDnp0nSp30689Ou6dJz+4a9Okp306KTxBvO2ml0V26dLoq/tRBuOGil0V30UuijCEycNFLoro5CjxED6kCmcvGYl/Fn+EE1FO+qv45JfkfGMpdIcaKXRUTNzIPwJ/5H+wpjc8Zkfz0j0TIz9ck1nW+saaHw8v6FiGktl3wWJyB8xA+pA/rU1y90za3kxwVWPSGKlhnSWJwO4BC1SeAcKF1OFkfSvcndnbHaNB5uew/et25O5d6ESppA7syj5QWxlR6gAAZ88Hy2rlvWfXXbU6oxxnH3Zr6HQ7J+RvrI2+Fc8/+mtcXszESMzJ1CoWOMHGoHyBOe+wAGNqzDnnkWa0Mk7v1I5pXAbJLgklhr27kb7ehq0/GDnmSGT7Bb6BGI06uAQwJOelsdIUrp2x2bvVq5d4r1eDTTzyLOSksjrpwITpyIMEk4XGx9MfWudg7K35kuH7Fp4ktr7MB4TxeWC4WaFj1Aw7fj3GVI8wcYxW4czceFraNcXGqO4uIgihAWVJlj2UEjCgEnv33rGeXeHOxaVULiPSqqFL6pZMhFwNzgBn2/JjzrZeEfCvVw5bS+uJHCzdZDFhemNJGgdRDgEsxIx3p+tlXui5P7i0ylFPBi9pw+4uTPMqNJpBkmfbw6sks2cd9+1TnKnEIGtJLKSJ2kmYurqy5dwMpHkjKjwjz39q2Lg/w+srETaSfvYij9Vo/wDpjUW7Ku2O/wDCPSqrwPkS3tm6lvI0xkJWNmCgKjHHhwPEfLUMAjsKZLWwsTWH7YH01Ny4/JReXy8KRx5dWcsSuSM+E7MPT1rzwuDEKZ76c/uSf71aeeuGtFd3EzkABGEYzk6dAAb22G1Vjl9SbdM+/wC2TXWegTUtQ3/iZPqCca1n5jjp0hjp106Tp123Bibhr06Kc9OijCF3CTXKJ87KPqf7Uxm5hiXtlvoP81V6MVyFnrdsvgSX+zVjoIL4nkmpuZ2PyIB9Tn+lMpuMSt+Mj2XamVFZ9mu1FnxTZZjp649IVmJ7kn670mKXNP8AhfB5J3VUGNTBRnzJIGAM1Tb92T9DFUJOAMk7ADck+gHnUrectTwBWuYpE14CLjdiRkAgdic9jvWv8vciLZMgt1VpNJMt3IFZo22+7gjOy58XjOew752tkvKkU00M0wLPCSyeI41HHiKjYkY2z2rMnr0p7YLJYVPGZGaWXIV5a2yz2aJJcsu4OP8AbqR2jVvmk9yfLtvV0+GVzdCzlPEBJ1BMxXqeEkaV8IGBgA59t/arZd3qQrk1U+L8yk59PSqb1Da5Scvn8ieFTl9ImGcz8Q+0X9xO6dItISULaipGARn6j6eleLPiU7A29s0n+4IQxoT97nYKQO//ANq3cxcPt2E00i4diXOgEkuRpBxkDGSDio0cj8RsYhOI1BcCPUjq0kHVwuAPwsc6dQzjP61qQ1EHDHT+pVnS4yy+jX+ReUfsNqsQ3c+OVh+OQgZ/QbAfT3qs/FT4ivbf7WzYiY4MkikZiH5B/wAz/IfWpmfm2bh3C4DfJm8ZSirkNuvyvIQcdtOcE5Oazbl7mCFJpHv7dbsTkGRm+dDr1Er5HPfG31xVLT6Nzm7bOf8Ao+dvG1EXcWl/0v8AUp2kXDKiSyk65C+VwgI+XAOewI9aLTnu7lu4pmkAaCMjZQFfvuydiSSPTttita438U+FPbMk2p1I09Iwk5wNj6Adt87YrGOWpoY0nedC+tCsQH4XyMNn23q/GKbe6PXRFlrpjviHMrzxSJcMzylgFPmU88n1xt/3VIcKtumrR9+m+knGN9Kk/pvUJBHAINWp+vgEAfKG1nJz9ANvWmK8QkDM4kbUWydzlic5Pv2H71oen3rS3eRLj3K+qrd1e3PJdtFIY6rVtzRIvzhX/kf3H+KlbbmWJvmyh9xkfuP8V1tXqdFnG7D+phT0lsPYf6KK7gZ7UVoKafRWy0ZzRSUV52dWLXuGIswVQWJ8lBJP6DvXOtK+H/Jv2myd0lMEkjYEy/MigjKD2O/b1qC++NMcyJa6nY8fIh7Lg8McSFlIkcHU10ywRpnI8O+tx37Yx56thWpcgcEQRa4+lKWzquI31a2J8UY/Iq7DAxn0rkOTOFWsDxyqZWkTS0jsWlI9nPy777Uztua7WwiMVjGI17klsljjGoknvWXbb5Y4TZZhW084/cuPMUxtoOqmfu2Dvjp4ES5L6g/lpBHhIbJGO2KzT4ncbnklzaX4jtniTKdUx4PqNO5yMHP6VROdfiJNf/dkssYY5AOdZGQCceXfb3qsEM2NvLGWO+PIe1WNPpnBJ9EU5rPPJdeZviTI8aQxSM2lAkkrAZn8GkjSRsNzvTrh9/NO6pCrszBQsY30hRjGf6k1A8o/Due/caAVjB8UrDwD2H5m9hX0FyjyXFZR6U8TnGuQjxvtvk+QznYVFqJ10rbHsfGcny+iP5W5J6OJZ/HMBsAfBGf+Pq3lq8vKuV5NxidlWCCOzVXLCRpkkLqAQFZQCN857HcD03tnGIrjpf7Pp9TI2lB0kb5G3n2prwLhV0k80t1MrrJjRCgbRHgAagW3Hbt71Dp62/7k8ZGznngxnmDlq/6skl0kkjjGtwRJpB+UErnSPQVVrl8D3r6pmlCKWchVUZZmOAoHcknsKxOa6sb3j5ARTCIyB2VZ7hCTqwPmB/njNaa1OIvjpEHjy8I48l8ihFFzdr95qdEhdRhSDp1tnuchxgjHnSc28Agkl1qywxorJIETGp0GWbA2Hl9cVeLi51uSMYHp2zVO41xyOUXNvCNUixOxbAKalxqHuRnv7Vn1XWTm5v8AhGnOmEIKL/lmeXaxqEMbFtSkkbeA6mCg/oAT9ajzgn07n6+g9qeW1opGuZtCdxjdnwRsB++9MXGXJGy5OkHvjO2TWwn7Iy2vdnqiiinjTpDcMhyjFf4TiiudFSKyaWFJjHCD7QygvvJv3p2DULXWG4K9u3pUCkStErUrw7my5t0CQvpRflHpvmoOG7DexrvROEbFhhGbg+CUvOaLmYkySEk1HSzM3zEn614opI1wj0gc5PtiKuO1Wbg3J8j2r3cnSSJdkM7lFkP0CkuPRR8x29iz5Q4Kt1dpHKSI8gvgZJGoAKMepI38hk+VbbzL8NYr2JVWaWEIo6aBgYU0rpBEZ7e5z/Wquo1SrkofMkhD9O5kB8JebpbtpbW5VWUR5jaKMRqifKVPTACg5BB2Oc+1dbz4pizlFvaxmeKHMZeaSTqOwP5iCcL23BJ27Y3l/hjyJ/pxnJu0uDIEGlAAEK5OT4ic71kPOtutvfTffi41OWXSNyWOWDY2yDkbbUyFFbtlwNcngu3G/ipc3aiG2j6Jc6T0yXkk1D5V8IK7+m5qp3l/dROySyTo42ZXeQEZA7gnParby/z7wyzjSWW2kiuOngopMgBLAsE1t4c4Bydx2zVLia44pdSSQxMTK7OABgb+/bAGN6twxHjbhfUazvZ8RmvJoba4vJI4WOgs7sVUHJxgnBycDc437iojiVs/DruVG/60TDpPnYAhisoA2JwUIB2rUeXPhSrQl+Kr4+yIj4ITTga8DBI2I9PPPasz575cNndaA7yRsoKO/fHYoT6jH7EVXjfXZa4RfA9Qko78EryXzKsVvNDc6dEiyMjHcmTThlbfYHbGfOqta8TeMSdI4Z0MefTJGf6U2f5PCcNkfoMevrXmOMAbVPGqKbx7hK2TST9hUXAAyT9a9UlFTIhfIuaM0lFKAuaWvNFAELRRRUJKLTiG8K99xTailTAlopw3aveaiFbB2p5Dffm/enpjHEk7K9aJwyEgj02r3xnmO5ncMZJMBdBAcgEb5GAfPzpmGzS011xb3NcgptLHsc4uIyLOJNTgg5yCe+NqdcNneS51a01AErrOAT6DbGa40mKdz7MTK9zz9v13GqdQ2knKnYEjyNa/yN8SoY7Ew4SKVS+DkYOrJVgPQbDH/Gsh0DvivQqO2ryx2tj4zUXnBrV98S9EWDOZnO5YhRg6QCFVAABtn9TWa8wcbkupMyMdA+VfTIGT/Ko+ioqdLCp5XZJZqJTjt6QijFLmjNGatlcM0ZozSUgC5ozRRmlAM0UmaKAIjFFX/m7khFia4gITSoLp+E9t19Dv2qgGi6mVMtshtF8L4boCUUUVCThSg0lFKB2imI7U8iuQe+xqOBr0DTkxrRK0UxiuSPcU8R8jNOGYPVFJRQAtFJRQAtFJRQAtFJRQAuaM0lFKAuaSiigQ/9k="/>
          <p:cNvSpPr>
            <a:spLocks noChangeAspect="1" noChangeArrowheads="1"/>
          </p:cNvSpPr>
          <p:nvPr/>
        </p:nvSpPr>
        <p:spPr bwMode="auto">
          <a:xfrm>
            <a:off x="63500" y="-571500"/>
            <a:ext cx="1600200" cy="12001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2294" name="Picture 6" descr="http://profeciadaniel.blogdiario.com/img/daniel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1628800"/>
            <a:ext cx="3312368" cy="42484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s-CO" b="1" dirty="0" smtClean="0">
                <a:latin typeface="Agency FB" pitchFamily="34" charset="0"/>
              </a:rPr>
              <a:t>¿En sí, qué representa la imagen de Daniel 2?</a:t>
            </a:r>
            <a:endParaRPr lang="es-CO" b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1600200"/>
            <a:ext cx="6192688" cy="3845024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es-CO" dirty="0" smtClean="0"/>
              <a:t>   </a:t>
            </a:r>
            <a:r>
              <a:rPr lang="es-CO" sz="3100" dirty="0" smtClean="0"/>
              <a:t> Como hemos visto a través de la Biblia, la ambición de Nabucodonosor como cabeza de Babilonia, los Medo persas, los Griegos y ahora Roma, era semejante al de Lucifer en el cielo,</a:t>
            </a:r>
            <a:r>
              <a:rPr lang="es-CO" sz="3100" b="1" dirty="0" smtClean="0">
                <a:solidFill>
                  <a:srgbClr val="0070C0"/>
                </a:solidFill>
              </a:rPr>
              <a:t> gobernar al mundo entero</a:t>
            </a:r>
            <a:r>
              <a:rPr lang="es-CO" sz="3100" dirty="0" smtClean="0"/>
              <a:t>, cosa que confirma la historia, por tanto, todos eran </a:t>
            </a:r>
            <a:r>
              <a:rPr lang="es-CO" sz="3100" u="sng" dirty="0" smtClean="0"/>
              <a:t>gobiernos políticos</a:t>
            </a:r>
            <a:r>
              <a:rPr lang="es-CO" sz="3100" dirty="0" smtClean="0"/>
              <a:t>, desde la cabeza de la imagen hasta la planta de los pies de la imagen, desde Babilonia hasta Roma Papal. </a:t>
            </a:r>
            <a:endParaRPr lang="es-CO" sz="3100" dirty="0"/>
          </a:p>
        </p:txBody>
      </p:sp>
      <p:pic>
        <p:nvPicPr>
          <p:cNvPr id="1026" name="Picture 2" descr="http://t0.gstatic.com/images?q=tbn:ANd9GcSm264CQ8MwVvd8OYp64bHGoT5G_zUpFUkfxVW5izDJuLkhgAY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2060848"/>
            <a:ext cx="2448272" cy="302433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51520" y="5661248"/>
            <a:ext cx="8640960" cy="95410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800" dirty="0" smtClean="0"/>
              <a:t> Ahora, en la parte de los pies, al hierro, poder político, se le agrega la “arcilla de alfarero” </a:t>
            </a:r>
            <a:r>
              <a:rPr lang="es-CO" sz="2800" dirty="0" smtClean="0">
                <a:solidFill>
                  <a:srgbClr val="FF0000"/>
                </a:solidFill>
              </a:rPr>
              <a:t>[Dan 2:41]</a:t>
            </a:r>
            <a:endParaRPr lang="es-CO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4104456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s-CO" sz="3500" b="1" u="sng" dirty="0" smtClean="0">
                <a:solidFill>
                  <a:srgbClr val="FF0000"/>
                </a:solidFill>
                <a:latin typeface="Agency FB" pitchFamily="34" charset="0"/>
              </a:rPr>
              <a:t> </a:t>
            </a:r>
            <a:r>
              <a:rPr lang="es-CO" sz="3800" b="1" u="sng" dirty="0" smtClean="0">
                <a:solidFill>
                  <a:srgbClr val="FF0000"/>
                </a:solidFill>
                <a:latin typeface="Agency FB" pitchFamily="34" charset="0"/>
              </a:rPr>
              <a:t>¿Qué representa la “arcilla de alfarero, o barro cocido”?</a:t>
            </a:r>
          </a:p>
          <a:p>
            <a:pPr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   Para saber qué es la “</a:t>
            </a:r>
            <a:r>
              <a:rPr lang="es-CO" dirty="0" smtClean="0">
                <a:solidFill>
                  <a:srgbClr val="0070C0"/>
                </a:solidFill>
              </a:rPr>
              <a:t>arcilla de alfarero, o barro cocido</a:t>
            </a:r>
            <a:r>
              <a:rPr lang="es-CO" dirty="0" smtClean="0"/>
              <a:t>”, leamos algunos textos Bíblicos. </a:t>
            </a:r>
          </a:p>
          <a:p>
            <a:pPr>
              <a:buNone/>
            </a:pPr>
            <a:endParaRPr lang="es-CO" dirty="0" smtClean="0"/>
          </a:p>
          <a:p>
            <a:pPr>
              <a:buNone/>
            </a:pPr>
            <a:r>
              <a:rPr lang="es-CO" b="1" u="sng" dirty="0" smtClean="0"/>
              <a:t>Primero</a:t>
            </a:r>
            <a:r>
              <a:rPr lang="es-CO" dirty="0" smtClean="0"/>
              <a:t>. </a:t>
            </a:r>
            <a:r>
              <a:rPr lang="es-CO" dirty="0" smtClean="0">
                <a:solidFill>
                  <a:srgbClr val="FF0000"/>
                </a:solidFill>
              </a:rPr>
              <a:t>(Génesis 2:7)</a:t>
            </a:r>
            <a:r>
              <a:rPr lang="es-CO" dirty="0" smtClean="0"/>
              <a:t>, “Entonces Dios el Eterno MODELÓ al hombre del POLVO de la tierra”. Y </a:t>
            </a:r>
            <a:r>
              <a:rPr lang="es-CO" dirty="0" smtClean="0">
                <a:solidFill>
                  <a:srgbClr val="FF0000"/>
                </a:solidFill>
              </a:rPr>
              <a:t>(Gén. 1:27)</a:t>
            </a:r>
            <a:r>
              <a:rPr lang="es-CO" dirty="0" smtClean="0"/>
              <a:t>. Y creó Dios al hombre a SU IMAGEN, a IMAGEN de Dios lo CREÓ.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95536" y="4365104"/>
            <a:ext cx="4752528" cy="224676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2800" dirty="0" smtClean="0"/>
              <a:t>Note que Dios, como “</a:t>
            </a:r>
            <a:r>
              <a:rPr lang="es-CO" sz="2800" u="sng" dirty="0" smtClean="0"/>
              <a:t>Alfarero”</a:t>
            </a:r>
            <a:r>
              <a:rPr lang="es-CO" sz="2800" dirty="0" smtClean="0"/>
              <a:t>, “modeló, (formó) al hombre del “polvo”, (tierra), y lo “</a:t>
            </a:r>
            <a:r>
              <a:rPr lang="es-CO" sz="2800" b="1" dirty="0" smtClean="0">
                <a:solidFill>
                  <a:srgbClr val="0070C0"/>
                </a:solidFill>
              </a:rPr>
              <a:t>creó a Su imagen y semejanza</a:t>
            </a:r>
            <a:r>
              <a:rPr lang="es-CO" sz="2800" dirty="0" smtClean="0"/>
              <a:t>”, SANTO.</a:t>
            </a:r>
          </a:p>
        </p:txBody>
      </p:sp>
      <p:pic>
        <p:nvPicPr>
          <p:cNvPr id="10242" name="Picture 2" descr="Y creó Dios al hombre a su imag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4077072"/>
            <a:ext cx="3744416" cy="23023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</p:spPr>
        <p:txBody>
          <a:bodyPr>
            <a:normAutofit fontScale="40000" lnSpcReduction="20000"/>
          </a:bodyPr>
          <a:lstStyle/>
          <a:p>
            <a:pPr algn="ctr">
              <a:buNone/>
            </a:pPr>
            <a:r>
              <a:rPr lang="es-CO" dirty="0" smtClean="0"/>
              <a:t>          </a:t>
            </a:r>
            <a:r>
              <a:rPr lang="es-CO" sz="9000" dirty="0" smtClean="0"/>
              <a:t>El hombre fue “creado”, </a:t>
            </a:r>
            <a:r>
              <a:rPr lang="es-CO" sz="9000" u="sng" dirty="0" smtClean="0">
                <a:solidFill>
                  <a:srgbClr val="0070C0"/>
                </a:solidFill>
              </a:rPr>
              <a:t>Santo</a:t>
            </a:r>
            <a:r>
              <a:rPr lang="es-CO" sz="9000" dirty="0" smtClean="0"/>
              <a:t>, y por causa del pecado, esa vasija se quebró, su carácter se transformó.</a:t>
            </a:r>
          </a:p>
          <a:p>
            <a:pPr>
              <a:buNone/>
            </a:pPr>
            <a:endParaRPr lang="es-CO" sz="7000" dirty="0" smtClean="0"/>
          </a:p>
          <a:p>
            <a:pPr algn="ctr">
              <a:buNone/>
            </a:pPr>
            <a:r>
              <a:rPr lang="es-CO" sz="8600" b="1" u="sng" dirty="0" smtClean="0"/>
              <a:t>Segundo</a:t>
            </a:r>
            <a:r>
              <a:rPr lang="es-CO" sz="8600" dirty="0" smtClean="0"/>
              <a:t>. </a:t>
            </a:r>
            <a:r>
              <a:rPr lang="es-CO" sz="8600" dirty="0" smtClean="0">
                <a:solidFill>
                  <a:srgbClr val="FF0000"/>
                </a:solidFill>
              </a:rPr>
              <a:t>(Jeremías 18:1-6)</a:t>
            </a:r>
            <a:r>
              <a:rPr lang="es-CO" sz="8600" dirty="0" smtClean="0"/>
              <a:t>.</a:t>
            </a:r>
            <a:r>
              <a:rPr lang="es-ES" sz="8600" dirty="0" smtClean="0"/>
              <a:t> La palabra que fué á Jeremías de Jehová, diciendo: Levántate, y vete á casa del </a:t>
            </a:r>
            <a:r>
              <a:rPr lang="es-ES" sz="8600" u="sng" dirty="0" smtClean="0"/>
              <a:t>alfarero,</a:t>
            </a:r>
            <a:r>
              <a:rPr lang="es-ES" sz="8600" dirty="0" smtClean="0"/>
              <a:t> y allí te haré oír mis palabras. Y descendí á casa del alfarero, y he aquí que él </a:t>
            </a:r>
            <a:r>
              <a:rPr lang="es-ES" sz="8600" u="sng" dirty="0" smtClean="0">
                <a:solidFill>
                  <a:srgbClr val="0070C0"/>
                </a:solidFill>
              </a:rPr>
              <a:t>hacía obra sobre la rueda</a:t>
            </a:r>
            <a:r>
              <a:rPr lang="es-ES" sz="8600" dirty="0" smtClean="0"/>
              <a:t>. Y el vaso que él hacía de barro se </a:t>
            </a:r>
            <a:r>
              <a:rPr lang="es-ES" sz="8600" u="sng" dirty="0" smtClean="0">
                <a:solidFill>
                  <a:srgbClr val="0070C0"/>
                </a:solidFill>
              </a:rPr>
              <a:t>quebró</a:t>
            </a:r>
            <a:r>
              <a:rPr lang="es-ES" sz="8600" dirty="0" smtClean="0"/>
              <a:t> en la mano del alfarero; y tornó é</a:t>
            </a:r>
            <a:r>
              <a:rPr lang="es-ES" sz="8600" u="sng" dirty="0" smtClean="0">
                <a:solidFill>
                  <a:srgbClr val="0070C0"/>
                </a:solidFill>
              </a:rPr>
              <a:t> hízolo otro vaso</a:t>
            </a:r>
            <a:r>
              <a:rPr lang="es-ES" sz="8600" dirty="0" smtClean="0"/>
              <a:t>, según que al alfarero pareció mejor hacerlo.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3200" dirty="0" smtClean="0"/>
              <a:t>Entonces fué á mí palabra de Jehová, diciendo: </a:t>
            </a:r>
            <a:r>
              <a:rPr lang="es-ES" sz="3200" b="1" u="sng" dirty="0" smtClean="0"/>
              <a:t>¿No podré yo hacer de vosotros como este alfarero, oh casa de Israel, dice Jehová?</a:t>
            </a:r>
          </a:p>
        </p:txBody>
      </p:sp>
      <p:pic>
        <p:nvPicPr>
          <p:cNvPr id="191492" name="Picture 4" descr="http://www.hermanastrinitarias.net/ARGENTINA/SILVIA/IMAGENES/alfarero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628800"/>
            <a:ext cx="2625080" cy="2292846"/>
          </a:xfrm>
          <a:prstGeom prst="rect">
            <a:avLst/>
          </a:prstGeom>
          <a:noFill/>
        </p:spPr>
      </p:pic>
      <p:pic>
        <p:nvPicPr>
          <p:cNvPr id="191498" name="Picture 10" descr="http://t1.gstatic.com/images?q=tbn:ANd9GcQqnMENA72H0OtE_z-ESFKKW3XR92l9_8HYj2dzqiTGBnagTPf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1628800"/>
            <a:ext cx="2448272" cy="2304256"/>
          </a:xfrm>
          <a:prstGeom prst="rect">
            <a:avLst/>
          </a:prstGeom>
          <a:noFill/>
        </p:spPr>
      </p:pic>
      <p:pic>
        <p:nvPicPr>
          <p:cNvPr id="191500" name="Picture 12" descr="http://t0.gstatic.com/images?q=tbn:ANd9GcQIBWUXWj9wkNOWGbWg-va_NlyAZY8wOZV0li4UL4aqiNSbLDdzDpS5EX3V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149080"/>
            <a:ext cx="2880320" cy="2520280"/>
          </a:xfrm>
          <a:prstGeom prst="rect">
            <a:avLst/>
          </a:prstGeom>
          <a:noFill/>
        </p:spPr>
      </p:pic>
      <p:pic>
        <p:nvPicPr>
          <p:cNvPr id="191504" name="Picture 16" descr="http://t1.gstatic.com/images?q=tbn:ANd9GcTSbqw-WtqLGtHLcYa1VIjcXayyFnqFnmLb1-mDoAn9xM7jmjOIq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4149080"/>
            <a:ext cx="2466975" cy="2495923"/>
          </a:xfrm>
          <a:prstGeom prst="rect">
            <a:avLst/>
          </a:prstGeom>
          <a:noFill/>
        </p:spPr>
      </p:pic>
      <p:pic>
        <p:nvPicPr>
          <p:cNvPr id="191506" name="Picture 18" descr="http://t2.gstatic.com/images?q=tbn:ANd9GcSm230gud5VwKdLXlfUSmt4eJ7NNJflOzWmGqs3RCgjdCZPagrQ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4077072"/>
            <a:ext cx="2952328" cy="2592288"/>
          </a:xfrm>
          <a:prstGeom prst="rect">
            <a:avLst/>
          </a:prstGeom>
          <a:noFill/>
        </p:spPr>
      </p:pic>
      <p:pic>
        <p:nvPicPr>
          <p:cNvPr id="191508" name="Picture 20" descr="http://t3.gstatic.com/images?q=tbn:ANd9GcR82Xx7-39gQkzKMe3sb3hwTvqbo-duTyKKTMKr98qt0NN2ntaD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75856" y="1700808"/>
            <a:ext cx="2952328" cy="21941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9149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9150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9149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9150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"/>
                                        <p:tgtEl>
                                          <p:spTgt spid="1915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19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" fill="hold"/>
                                        <p:tgtEl>
                                          <p:spTgt spid="19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19150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1584176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ctr">
              <a:buNone/>
            </a:pPr>
            <a:r>
              <a:rPr lang="es-ES" dirty="0" smtClean="0"/>
              <a:t>    He aquí que como el barro en la mano del alfarero, así sois vosotros en mi mano, oh casa de Israel.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23528" y="2204865"/>
            <a:ext cx="5688632" cy="452431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ES" sz="3200" dirty="0" smtClean="0"/>
              <a:t>El “barro, o arcilla de alfarero”, no es otra cosa que el hombre  restaurado a la “imagen de Dios”, </a:t>
            </a:r>
            <a:r>
              <a:rPr lang="es-ES" sz="3200" u="sng" dirty="0" smtClean="0"/>
              <a:t>o sea la iglesia uniéndose al hierro.</a:t>
            </a:r>
          </a:p>
          <a:p>
            <a:pPr algn="ctr">
              <a:buNone/>
            </a:pPr>
            <a:r>
              <a:rPr lang="es-ES" sz="3200" dirty="0" smtClean="0">
                <a:solidFill>
                  <a:srgbClr val="FF0000"/>
                </a:solidFill>
              </a:rPr>
              <a:t>Por lo cual, este poder ahora se convirtió en una institución </a:t>
            </a:r>
            <a:r>
              <a:rPr lang="es-ES" sz="3200" u="sng" dirty="0" smtClean="0">
                <a:solidFill>
                  <a:srgbClr val="FF0000"/>
                </a:solidFill>
              </a:rPr>
              <a:t>Político-religiosa.</a:t>
            </a:r>
          </a:p>
          <a:p>
            <a:pPr>
              <a:buNone/>
            </a:pPr>
            <a:r>
              <a:rPr lang="es-ES" sz="3200" u="sng" dirty="0" smtClean="0">
                <a:solidFill>
                  <a:srgbClr val="FF0000"/>
                </a:solidFill>
              </a:rPr>
              <a:t> </a:t>
            </a:r>
            <a:r>
              <a:rPr lang="es-ES" u="sng" dirty="0" smtClean="0">
                <a:solidFill>
                  <a:srgbClr val="FF0000"/>
                </a:solidFill>
              </a:rPr>
              <a:t> </a:t>
            </a:r>
            <a:r>
              <a:rPr lang="es-ES" u="sng" dirty="0" smtClean="0"/>
              <a:t> </a:t>
            </a:r>
          </a:p>
        </p:txBody>
      </p:sp>
      <p:pic>
        <p:nvPicPr>
          <p:cNvPr id="5" name="Picture 6" descr="http://profeciadaniel.blogdiario.com/img/daniel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2348880"/>
            <a:ext cx="2448272" cy="1872208"/>
          </a:xfrm>
          <a:prstGeom prst="rect">
            <a:avLst/>
          </a:prstGeom>
          <a:noFill/>
        </p:spPr>
      </p:pic>
      <p:sp>
        <p:nvSpPr>
          <p:cNvPr id="10242" name="AutoShape 2" descr="data:image/jpeg;base64,/9j/4AAQSkZJRgABAQAAAQABAAD/2wBDAAkGBwgHBgkIBwgKCgkLDRYPDQwMDRsUFRAWIB0iIiAdHx8kKDQsJCYxJx8fLT0tMTU3Ojo6Iys/RD84QzQ5Ojf/2wBDAQoKCg0MDRoPDxo3JR8lNzc3Nzc3Nzc3Nzc3Nzc3Nzc3Nzc3Nzc3Nzc3Nzc3Nzc3Nzc3Nzc3Nzc3Nzc3Nzc3Nzf/wAARCAB9ANADASIAAhEBAxEB/8QAHAAAAQUBAQEAAAAAAAAAAAAABQIDBAYHAQAI/8QAQhAAAgEDAwIDBAcGAwYHAAAAAQIDAAQRBRIhMUEGE1EiYXGBBxQjMpGhsSRCUnLB0TNi8BUWNGOy4TVDgoOj0vH/xAAaAQACAwEBAAAAAAAAAAAAAAADBAABAgUG/8QAKhEAAwACAgICAgECBwAAAAAAAAECAxEEIRIxMkETYSIFUXGBkaGx0fH/2gAMAwEAAhEDEQA/ACAPT1711WI5Hems11Dx768mkd8dDbePWug45pr94E9qXnAzW0ihaMRupR5U4/CkDjNKO3Ps8CrSM7PINq8jntQDXPFlrpskltBC13dIcOqHCofQnnmiGu3Utpo9zPAcShdqEdmY7QfzqT4c01GsYAYiu1Rzt7etM4ca1ulsHbb9PRXdM8awyssV7YvbFv31feB8ehxVrQq0aSRMJEcAgjofhXtY062WLHkl0bj2lx8KAeGDJBcXdm7fZAJLGpP3Scgj9KNkwy5dStaBqmmk3vZYccsQvNdQoE5Uc+vemw/tUo4ODge6l0FZO0XiSQHn2f60Tg/41Pn+lC9IY/WHGP3aKR8XifGn8Hw0J5vkWq1/wj8BUtPuiottxFj/AC1KX7op+RNiY/vv8aWelIj++/xpZ6VaKOJ92lUlOlKrRDneu1zvXjUICbbnXpj/AMv+1FJv8JvhQqzBOt3DHGNhx+NFJ/8ACNYn0ar2Q0H2nyqbF9wVFQe38qlR/cFSSmYyG4roamFanAa81o7o6G5pwHIxTANLHTOavRTY6rEn1roPHFBtD1aXUZL5ZbZofInKKT1Kg459/ejGQDxRHDl6ZhVvtEHWoJbjTnjjIGHR2yM8Kd3y6CmNC0+40y4jmM0kkjtg5lkI2Y9CSOvcAfCp94iy2sqP90r64oSmouzwFVuHURgLJFJt6jkdfeaawN+LlGaSb2yVLplzJN9fhvD5u8NjzG7HkYzg/DFTxZSW+rT3QYeVNFGuzaMBhnOD7zUSK+ZozGY3tlJ6SPndzxjk1ItbxLy6uCqABG2hs87f9CiZL1LTMKF5bRNwASeldClgTnb6VBvtV0/TmUaheQ25b7okbBPwFKsdRs79C2n3kNwiH2vKfJHxHWlvCtb10a8lvQY0dv2pv5D/AEoun/FJ8T+lBtIP7XjPVT+oozGf2pP5qd46/iK5vkWm3P2a/wAgqWv3RQue7WyslndSw2gYB5ofLrSMC27Kt0VTjFNvIpFph16LCrAM2SOTxS8gjg1V4NRmuH8mEurt90ls4/Gi8Ek0SqZhk9CVPX34qTk36LrG59hJeldpKkbQaBeIPGGheHnWLU76NJmGRCp3Pj1IHQcd6MCD3evN0qteH/HOg67N5Fpd+XOThIpxsZ/h61ZGPBqiAqx/8XuD/kP/AFUSnPsUMsnVdQuXZgFCDLE4A9o0B8a+O7PQv2W0CXN8f3M+ynx/tWY+Jq/ZakPJ+FSIT7FZFpn0nana6oLbxFa6dFbM2JGFykcsK+pQsSe3GBR66+mDwhZyvAl1PcuhI+xgJBwMjBOOp4/WrS0U2U9WpxWqMjU4przujtD++oVxrdnbzz27ynzYVUsAM8t0Hx/vUoGos+nW1xI8xiTzim3cwz/rFbhT9lPf0CrDWbWC8uJNrKszAuwPDMSfX0zRPRtch1KO6fYbdbeQqzSnCkdjn+lVG719Vus2ECJ5aCLdIu7cQT7YHbPFCLu7numJnkd9xyQTxn1x0/Kn54jtba1/mJvkKet7Lj4g8Y2UNnLHppN1LkAuoIRR3wT1+VW/xToE+i3batpNnJeaLdYm2QAbrZiM9O6HrnsaxjG5SvHI719B/RdrTX30awtJOqPYJLbyykZ2Kmdp29/Z2/gaajjRC0kAfItvbKPHDd6nBqNw8D2sNnZzTk5DMgWNiCcZA5A9/u4qn+EdY/2TqkS3KFVuAqXLuST14YH1GTWqfRha6lrvg7Vn1O8U2l+j24t0hRNgMeHPsgHO5j8APwxtbhjFGzDLlAHB7kcGtfhXi5f2R5m68g3ewQX3iq9uryE3NpI5S3OCQygAZX/Xejmg6Zo8V39bsoLyCc8R7S2zgjcGHTGCevuxVZsr6RVxFMEXJO18kJnk4wauOgXzAShZQwnfcwBP3VHp8T+RoGWXE+/oLipVvotOkkfX0Pqh/pRtT+0xn/MKrukt+3p78/pR5Wxcx57MKHx/iXm9hbxA2PDspBAcoFUnsS2P61VYJNhO4oqgdWYAH8asfiqCO68H30cgY4tmdSpwyFeQwPYjGapLacraFBa3WZSF3KXBdmJ9SetGyztpm+L8XostrdRxESJ1A52miTahHDGJZCBu5GTVUto7eCyUW7LvYDd5fQH0r0c0ezFzIqgsAN7cAjmsTfj0ErF5ds0TSNSg1CN1hEgaMgOHQjr8eorBbhIZbyeDV0Ml9LPJNO5Qklix7+4ADHYYrSNO8d+GNEsik9+8t27lpI4IXkYdgCQMD5mqBrmrQXms3N5p8bG3nYyoZF2tzweO3OaNdNwgEYnNttdf4A0RJcPp9rpSES/X4Qsg9l0y4719IucIevTHNYl9H0lnL4ntxfSwQCOMuiyMBucEYx7+/wAq2e9lCWkjjGAhIPyzW8fx7AZteekUTxfp2pavY28WlzpBEZjJcb2P2m0nA+A4PvzWd63YRQ3bm62GWdmmSRnOcMx28dumMVp88Xm2upxqvmGNI5Y2bJKsyFT+QHSqF4tQxQ6bfTwHZ5flncMEsvJ6/GsKm10EmZT7KbqJsAlzBdXUpkZcl44yzbuOMkj9atmqfSP4a1PT4rW78OXMpEKRncsexWyNzhSxBYAcE9eh4qia60K6ndLHNHIoYe0gIB4680NRJGjLqjsgIBkVSVBPQE9BR5WkBt+TfRpqNTitzUZGp1TXntHWJG6vSyrFBJK7hFRCxY9AAO9Ng8UK8U3Jt9DuQBnzl8rr03cZreOfK0jFvxlsoVqp8tAc5wOtPlR2pEPrSkbJZfQ13zkHgMGrp9HmqiDR/FOiyuwS6svPjx2IIRvxDL+BqmkVI0+b6vexSZwM7T8D6+6oQ0n6F9Qkg8S3enOW23sEsjKDwCjAK2PXaxHyHoKzma3i+s6oGuooWt55PLicNum+0YYXAIyPfirZ9GszRfSHpPrM0qE/+2zf0qnao+7VdQb+K8mP/wAjVCEWViqNsHJBGKsOt+IL6HUbVbS42mysILQYG5ZNqbiSPi5+YquyEbcnpmkXTZlYK2455I71TSa7LT0aN4H8Ty6rrEFneWypPtdxJFnawA9D0rRC/wBuv8wrDvA8/wBW8XaY3tEM5jOPVlP/AGraS/26fzDIoDlS+gqp0uy3LHHcWSxTqHikjZHU9CDkEfhWXx2lz4d1ubS455dqBQkswDMF9zEHI6Y/DtWm2rD6lEzEAAEkk4AGeSazr6QPFenahdw2+jxtLeQewb0NhAM8qB+9069ux61MjSQxw8d5LalbX/BLfZZB9xJdxvYkAEn1wPWg2pXzW6MqSBJ2Q4bP+GDwT+Gcf6yBg1zUr6WS2tIVZ1JMjzHIXH7zHgADHfj9Cyl09s5+pSm4u2OXvZB7Knv5YP8A1EfAClmzscXBuk6W/wBf9np9IitmEl+yo7D7KAMRK4P7xxyq/HrRDQtM026uLW3uxdtHk+YS5XHHBUqPu56g4PJwexCOqRk73MkjEs7tzknufWnrW+u1YLayMDnp2PuNZmvF7Z0s/EWaHNe2R/Hi2f8AvFfW1okMNrYbII4XGGkJG5nAxzkn8AKb0DxfrmhQNb2d/JJaOpU21wxdAD1xnlevajmo3MGtxpaaxbqWiGIrmMlZI/n3GexyPhVL1Kwm0648qYq6nmOVPuuP6H1Hb86ex5JpaR5Xl8HLxnu11/cut19Jepz2pSzij05nULO0R3mTHAwW6DHu+dQtN8TXZ8La9ZXCx3JMqXKG5BkC7iFYAZ68KfmfWqaWOK8H7EnB4IoqSXQltlx0zR5prLT4o9M33kg8x5IAMLGw9nPPf+lB717nSZmjjn8t3cF0WQSKShBBZfukhsYBzgg9KaufEOoLbww2d08CCxS1kCAbmC5zz780MuSiMsa5+yiWMfLk/mTWddmvLo0CNqcVvaAqIjjIB6U8r4XPHfFcPR1tkvkD41XfGr50+zJP/nkY9fZP6cfjRcX0SHB3H1IqoeJrp7q7iDFgke/apHQEj+1H4sbypgORWsbBynCkmm4W+0J9a4QTgscKKQGBkJXp2rsHNJhPFc3YzTavxXieahC6fR3IP9+tDlJwA8pz6fYSVSjM02+Z/vSu0h/9RJ/rRPSL02bfWUcq8UFyiEddzwyIuPm4oQ2FAUdFGKogpydgAGT1xmjXiCTTX0vw9FbxAXQsGa4lUAZy/sBvXAB5680ADneMdR0r0yHzBsOUKggenuqMhP0G7On63YXIKsEuEOT2GcH8ia3F2H1rZnnzAPzrBbPTbrULmK1gTmVgoY9B61p/iLxF5V1LbWEmJUYCSYfuEdl9/wCn6Ay0kNcXj5M9eEkrxr4olvC2jWblLK3O2cqeZ37j+UHjHeqrp0Bu9TtbcKxE9xGreWBuC55I7cDmorEgtuJzyTnr86J+HybcalqAIV7SzbymPaST2FI9/JpGm6e2esnHHHweEL/30L1uS1m1K4tdJcjTEk3L7G3zH/eZv4jnOM8DHFDnuFiUpGD7j3ppXCRbE4B6mkpxzgfE1BnFKiVKOxxtI2WJwetEYowq4XGB2qFE53f0qZzIoG0n3CoGR64bEGQBw3Y1AuEEsBinX2OoPofXPqKfukYEbwwQdB0AqKz7yVXkYyatNp7QvnmLTVDeleGzcD6xqU/lWgYqghI82XHdc8KPec/DvRC407wzgRxWt7C44aVrsv8AMLgD86i27yl9kW33qSBn8aRdXKuoJAyOM4pyclUeQ5HFWG3LImpaEbKRZYL+C+tiy/aRoyNyQDlT/egcr7pGb+JiaNM1zHiRlJjbj3UEnjMbYAIX93iizWxW58UXyN8cnpQq9nmExRJVEhfHt5HBHX0HYcVOjkyNucEDNMyQveecyp5ax+0ZXGBxg/l/SuXHT7Oi/wBENLi7ileFgsnl87oWWRSPUEdqF6rMj3IZXLZXnK4waLJ5Ey7IZEDpGQ0ZA9psj1HHHPuoJrCv9cedmyJD7uD6cU3h8fP+wvndeGiO3tD7pP6U2owxpwOcDJxXitOCQpSaVu9abHFdJ4qEFpLiN0+BFMliTg17ueaT0NQhwU8WBBYffwM+/wB9MqR3q3+DPAWreKYZbqFUtrRB9nLNkee3ovfHq3Ttz2pvS2Wl5PQz4eu47a2mlCAXAI8mQrz78fDrXs4K4JPrmpeq6Pe6Ldmx1C3EEyDKrnKuvYqR1FQz+YPIrnZK8qbPX8LjTgxdPe/scmbLn3mi0E+nx+E7mEfWF1G4uU3fwMiZI/AN+OKCu2TnBPPYZqRPlYoYSiqVBZivfPOT76zroNlryuZ/e/8AQaGDjsB0FdY9u9JJAHHypIPc9aoYVD8X3vfUjzWjUsQC3bJ4pm39sk+napGGHIxj3ioFXohO8tw+ZH6UgDYSQOaXMcykg5PrTeasBWhSyGJ1lHJVgaJTR2cn7RImC3PXihTcqRSRdqqrHOx2VuNnK58ppUStQu7dbZtsgKKP3e1VOSVpTyxAz09KkajKZZpXwFj3AIq8ALULHFOY40jz+e3T0W4kbGk54Hal3d1IdNEQc7WILDbxjHT39qFpqcXRlYJg5p5L2JARHKxDkFkZRyO9JvHX2hpWn9jjGBZYryNA6cbyAcH/ADfEc0xdtEr3EaqJYXwRkj8f1p5V8oSxgr5TAMu44yDQyNMGQx5wTk+grcrfZmnrogzRmJtw5QmvB+BUi4CtC/pxioPIpuHtCdrTJA5olBod9c2Au4IwVYjYhOGcfxDPGPieaG6fHFcX9tb3MvlQSzIksnHsIWAY/IE1ek1KMXcsPm2r7MHbbTCSMAjgBh2HT5VnJVSto3hibeqKm+g6qq72sWGP86f/AGoZNuikaOUGN0OCrjBrSxqFv5JC2hlkGcl5Bsx646g/Ku2+sG5MUY0y1d8EAiNXHX1IoU56fyQeuLP0wX9F3gceKr1r3UdyaTbMNwXrcN/CPRfU/Ieo36KOC1tkgtY0hgjUKkcY2qoHAAA6VltrrkmnzQOuyFlbGxBhWHcEDt/+1fob5bpFmhdWgcBoypyGB5zmtK3XbB3j8OhjxZo9v4g01ra5AWZBuguAOY2/se9YnfWtzYXMlrexeXPGcEdj7xW5PcF1bHJHBFUbxUdJ1vUYNLt7mOXVfaYiE7tqgE+03QH3ZzzWcuNWtr2OcHnPjvwr4v8A2KJYk/WY9hAG47s/w45x78ZpV3crcOZPL2s2cnueeM8DtgVLvtC1XSwJZ7RvKccTR8g+4+h91Ci6g4zg+h4pfbS0ztQoyZPypp9aFda9XQV59ofjXvZz0OawOKR22LLIT+NSJplAOCc4qIh2sCTke+lSNk9sVAk1qRrPOa8TSSwBpJcZq0gFUhTHAofPgIWYEheeKmyn7PNQ/vAg9OQaJHT2I8lecuQfNMJgWIwAQKjkY75zXWHlo6n91wDTfIFPo8vW99ktlKcYycV0NuK5TLKeKcYkHHWlxthw2OlC8ugyjsl3jqywxsp3qmCCeetQlGVmaN3VhggcYqe7xJB9baESSudvtNwPfiu2LDUXCyqEJ7pxjFBT0gjW2DLiOdICblcHdgDPORg8j4MKiHmiOpx+WXj3ElOrnq3PehtM43tbF8nsVHI8ThkxkdCRnFWPwkIroG1vb0JFExkigUhDI5ByxYjoBVarxUHrzWqnyWjMX4Vst91HNawrP5mbR22xzZ27+M8A9uvPQ0OudXitiDbtuk+9mLgfP0NAriee7fzLqaSZl9kGRixx86bAwKEsKXsNXIr6Lv4I8TadY6tcT+IoPOtp9oErDzGgYZ9oD0z6c1b776QvD+lwXJsJmv5N2YYI43ROeeWI4AOenw99Y9Aw8xRtB3MOvbmj1rthn8xI49yuCAy5B57jvV1pGY3fewjr/i/VtYlgs7yTy0kxutrT2I8+8DJb5k0X8DxT6b4l+vTQKkS2jRoZlO0szLwB8AafhnmkkaRmQEgZ2Jg8/OpQlMa5xnHrSqyt6aQ5+BNNNl9gRr6C38oK0YkDscDbx/3qXP4f028LPf2cE28YYMg9r40D8B6jJMt9bOo2xFXU59c5/SrRJIykAHg9qNL8l2LWvCtIF6v4Q0DU7RYJbCO2MS4iltcRsg/Q/PNZ5rv0fapp7NJprLqFv1Cg7Zh8V6H5H5VqfmtmmpHPPJqOJYXFzM2H0+v2YKfs5WimVopUOGSRSrA+8HmuSNzgVs+rWltqMJjv7eK4X/mLkj4HqKpWq+DrAQtNZyTQBVzsLbx+fP50GsWvR1I/q0tataKQST0xikHrzUiaDyckOT2xUVjWUhhZpvtCnOY8DtUdBk4+dOg+wajiTY/StTOzN3rTZB1BQH/nIP4DmltagaGl4V9prox7vcF/vn8KfuY1lsxMfvFmwD7qMXMCDwEpA+6ySD4luf8AqNNw/wCKPPchL8jaP//Z"/>
          <p:cNvSpPr>
            <a:spLocks noChangeAspect="1" noChangeArrowheads="1"/>
          </p:cNvSpPr>
          <p:nvPr/>
        </p:nvSpPr>
        <p:spPr bwMode="auto">
          <a:xfrm>
            <a:off x="63500" y="-495300"/>
            <a:ext cx="1733550" cy="10382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10244" name="AutoShape 4" descr="data:image/jpeg;base64,/9j/4AAQSkZJRgABAQAAAQABAAD/2wBDAAkGBwgHBgkIBwgKCgkLDRYPDQwMDRsUFRAWIB0iIiAdHx8kKDQsJCYxJx8fLT0tMTU3Ojo6Iys/RD84QzQ5Ojf/2wBDAQoKCg0MDRoPDxo3JR8lNzc3Nzc3Nzc3Nzc3Nzc3Nzc3Nzc3Nzc3Nzc3Nzc3Nzc3Nzc3Nzc3Nzc3Nzc3Nzc3Nzf/wAARCAB9ANADASIAAhEBAxEB/8QAHAAAAQUBAQEAAAAAAAAAAAAABQIDBAYHAQAI/8QAQhAAAgEDAwIDBAcGAwYHAAAAAQIDAAQRBRIhMUEGE1EiYXGBBxQjMpGhsSRCUnLB0TNi8BUWNGOy4TVDgoOj0vH/xAAaAQACAwEBAAAAAAAAAAAAAAADBAABAgUG/8QAKhEAAwACAgICAgECBwAAAAAAAAECAxEEIRIxMkETYSIFUXGBkaGx0fH/2gAMAwEAAhEDEQA/ACAPT1711WI5Hems11Dx768mkd8dDbePWug45pr94E9qXnAzW0ihaMRupR5U4/CkDjNKO3Ps8CrSM7PINq8jntQDXPFlrpskltBC13dIcOqHCofQnnmiGu3Utpo9zPAcShdqEdmY7QfzqT4c01GsYAYiu1Rzt7etM4ca1ulsHbb9PRXdM8awyssV7YvbFv31feB8ehxVrQq0aSRMJEcAgjofhXtY062WLHkl0bj2lx8KAeGDJBcXdm7fZAJLGpP3Scgj9KNkwy5dStaBqmmk3vZYccsQvNdQoE5Uc+vemw/tUo4ODge6l0FZO0XiSQHn2f60Tg/41Pn+lC9IY/WHGP3aKR8XifGn8Hw0J5vkWq1/wj8BUtPuiottxFj/AC1KX7op+RNiY/vv8aWelIj++/xpZ6VaKOJ92lUlOlKrRDneu1zvXjUICbbnXpj/AMv+1FJv8JvhQqzBOt3DHGNhx+NFJ/8ACNYn0ar2Q0H2nyqbF9wVFQe38qlR/cFSSmYyG4roamFanAa81o7o6G5pwHIxTANLHTOavRTY6rEn1roPHFBtD1aXUZL5ZbZofInKKT1Kg459/ejGQDxRHDl6ZhVvtEHWoJbjTnjjIGHR2yM8Kd3y6CmNC0+40y4jmM0kkjtg5lkI2Y9CSOvcAfCp94iy2sqP90r64oSmouzwFVuHURgLJFJt6jkdfeaawN+LlGaSb2yVLplzJN9fhvD5u8NjzG7HkYzg/DFTxZSW+rT3QYeVNFGuzaMBhnOD7zUSK+ZozGY3tlJ6SPndzxjk1ItbxLy6uCqABG2hs87f9CiZL1LTMKF5bRNwASeldClgTnb6VBvtV0/TmUaheQ25b7okbBPwFKsdRs79C2n3kNwiH2vKfJHxHWlvCtb10a8lvQY0dv2pv5D/AEoun/FJ8T+lBtIP7XjPVT+oozGf2pP5qd46/iK5vkWm3P2a/wAgqWv3RQue7WyslndSw2gYB5ofLrSMC27Kt0VTjFNvIpFph16LCrAM2SOTxS8gjg1V4NRmuH8mEurt90ls4/Gi8Ek0SqZhk9CVPX34qTk36LrG59hJeldpKkbQaBeIPGGheHnWLU76NJmGRCp3Pj1IHQcd6MCD3evN0qteH/HOg67N5Fpd+XOThIpxsZ/h61ZGPBqiAqx/8XuD/kP/AFUSnPsUMsnVdQuXZgFCDLE4A9o0B8a+O7PQv2W0CXN8f3M+ynx/tWY+Jq/ZakPJ+FSIT7FZFpn0nana6oLbxFa6dFbM2JGFykcsK+pQsSe3GBR66+mDwhZyvAl1PcuhI+xgJBwMjBOOp4/WrS0U2U9WpxWqMjU4przujtD++oVxrdnbzz27ynzYVUsAM8t0Hx/vUoGos+nW1xI8xiTzim3cwz/rFbhT9lPf0CrDWbWC8uJNrKszAuwPDMSfX0zRPRtch1KO6fYbdbeQqzSnCkdjn+lVG719Vus2ECJ5aCLdIu7cQT7YHbPFCLu7numJnkd9xyQTxn1x0/Kn54jtba1/mJvkKet7Lj4g8Y2UNnLHppN1LkAuoIRR3wT1+VW/xToE+i3batpNnJeaLdYm2QAbrZiM9O6HrnsaxjG5SvHI719B/RdrTX30awtJOqPYJLbyykZ2Kmdp29/Z2/gaajjRC0kAfItvbKPHDd6nBqNw8D2sNnZzTk5DMgWNiCcZA5A9/u4qn+EdY/2TqkS3KFVuAqXLuST14YH1GTWqfRha6lrvg7Vn1O8U2l+j24t0hRNgMeHPsgHO5j8APwxtbhjFGzDLlAHB7kcGtfhXi5f2R5m68g3ewQX3iq9uryE3NpI5S3OCQygAZX/Xejmg6Zo8V39bsoLyCc8R7S2zgjcGHTGCevuxVZsr6RVxFMEXJO18kJnk4wauOgXzAShZQwnfcwBP3VHp8T+RoGWXE+/oLipVvotOkkfX0Pqh/pRtT+0xn/MKrukt+3p78/pR5Wxcx57MKHx/iXm9hbxA2PDspBAcoFUnsS2P61VYJNhO4oqgdWYAH8asfiqCO68H30cgY4tmdSpwyFeQwPYjGapLacraFBa3WZSF3KXBdmJ9SetGyztpm+L8XostrdRxESJ1A52miTahHDGJZCBu5GTVUto7eCyUW7LvYDd5fQH0r0c0ezFzIqgsAN7cAjmsTfj0ErF5ds0TSNSg1CN1hEgaMgOHQjr8eorBbhIZbyeDV0Ml9LPJNO5Qklix7+4ADHYYrSNO8d+GNEsik9+8t27lpI4IXkYdgCQMD5mqBrmrQXms3N5p8bG3nYyoZF2tzweO3OaNdNwgEYnNttdf4A0RJcPp9rpSES/X4Qsg9l0y4719IucIevTHNYl9H0lnL4ntxfSwQCOMuiyMBucEYx7+/wAq2e9lCWkjjGAhIPyzW8fx7AZteekUTxfp2pavY28WlzpBEZjJcb2P2m0nA+A4PvzWd63YRQ3bm62GWdmmSRnOcMx28dumMVp88Xm2upxqvmGNI5Y2bJKsyFT+QHSqF4tQxQ6bfTwHZ5flncMEsvJ6/GsKm10EmZT7KbqJsAlzBdXUpkZcl44yzbuOMkj9atmqfSP4a1PT4rW78OXMpEKRncsexWyNzhSxBYAcE9eh4qia60K6ndLHNHIoYe0gIB4680NRJGjLqjsgIBkVSVBPQE9BR5WkBt+TfRpqNTitzUZGp1TXntHWJG6vSyrFBJK7hFRCxY9AAO9Ng8UK8U3Jt9DuQBnzl8rr03cZreOfK0jFvxlsoVqp8tAc5wOtPlR2pEPrSkbJZfQ13zkHgMGrp9HmqiDR/FOiyuwS6svPjx2IIRvxDL+BqmkVI0+b6vexSZwM7T8D6+6oQ0n6F9Qkg8S3enOW23sEsjKDwCjAK2PXaxHyHoKzma3i+s6oGuooWt55PLicNum+0YYXAIyPfirZ9GszRfSHpPrM0qE/+2zf0qnao+7VdQb+K8mP/wAjVCEWViqNsHJBGKsOt+IL6HUbVbS42mysILQYG5ZNqbiSPi5+YquyEbcnpmkXTZlYK2455I71TSa7LT0aN4H8Ty6rrEFneWypPtdxJFnawA9D0rRC/wBuv8wrDvA8/wBW8XaY3tEM5jOPVlP/AGraS/26fzDIoDlS+gqp0uy3LHHcWSxTqHikjZHU9CDkEfhWXx2lz4d1ubS455dqBQkswDMF9zEHI6Y/DtWm2rD6lEzEAAEkk4AGeSazr6QPFenahdw2+jxtLeQewb0NhAM8qB+9069ux61MjSQxw8d5LalbX/BLfZZB9xJdxvYkAEn1wPWg2pXzW6MqSBJ2Q4bP+GDwT+Gcf6yBg1zUr6WS2tIVZ1JMjzHIXH7zHgADHfj9Cyl09s5+pSm4u2OXvZB7Knv5YP8A1EfAClmzscXBuk6W/wBf9np9IitmEl+yo7D7KAMRK4P7xxyq/HrRDQtM026uLW3uxdtHk+YS5XHHBUqPu56g4PJwexCOqRk73MkjEs7tzknufWnrW+u1YLayMDnp2PuNZmvF7Z0s/EWaHNe2R/Hi2f8AvFfW1okMNrYbII4XGGkJG5nAxzkn8AKb0DxfrmhQNb2d/JJaOpU21wxdAD1xnlevajmo3MGtxpaaxbqWiGIrmMlZI/n3GexyPhVL1Kwm0648qYq6nmOVPuuP6H1Hb86ex5JpaR5Xl8HLxnu11/cut19Jepz2pSzij05nULO0R3mTHAwW6DHu+dQtN8TXZ8La9ZXCx3JMqXKG5BkC7iFYAZ68KfmfWqaWOK8H7EnB4IoqSXQltlx0zR5prLT4o9M33kg8x5IAMLGw9nPPf+lB717nSZmjjn8t3cF0WQSKShBBZfukhsYBzgg9KaufEOoLbww2d08CCxS1kCAbmC5zz780MuSiMsa5+yiWMfLk/mTWddmvLo0CNqcVvaAqIjjIB6U8r4XPHfFcPR1tkvkD41XfGr50+zJP/nkY9fZP6cfjRcX0SHB3H1IqoeJrp7q7iDFgke/apHQEj+1H4sbypgORWsbBynCkmm4W+0J9a4QTgscKKQGBkJXp2rsHNJhPFc3YzTavxXieahC6fR3IP9+tDlJwA8pz6fYSVSjM02+Z/vSu0h/9RJ/rRPSL02bfWUcq8UFyiEddzwyIuPm4oQ2FAUdFGKogpydgAGT1xmjXiCTTX0vw9FbxAXQsGa4lUAZy/sBvXAB5680ADneMdR0r0yHzBsOUKggenuqMhP0G7On63YXIKsEuEOT2GcH8ia3F2H1rZnnzAPzrBbPTbrULmK1gTmVgoY9B61p/iLxF5V1LbWEmJUYCSYfuEdl9/wCn6Ay0kNcXj5M9eEkrxr4olvC2jWblLK3O2cqeZ37j+UHjHeqrp0Bu9TtbcKxE9xGreWBuC55I7cDmorEgtuJzyTnr86J+HybcalqAIV7SzbymPaST2FI9/JpGm6e2esnHHHweEL/30L1uS1m1K4tdJcjTEk3L7G3zH/eZv4jnOM8DHFDnuFiUpGD7j3ppXCRbE4B6mkpxzgfE1BnFKiVKOxxtI2WJwetEYowq4XGB2qFE53f0qZzIoG0n3CoGR64bEGQBw3Y1AuEEsBinX2OoPofXPqKfukYEbwwQdB0AqKz7yVXkYyatNp7QvnmLTVDeleGzcD6xqU/lWgYqghI82XHdc8KPec/DvRC407wzgRxWt7C44aVrsv8AMLgD86i27yl9kW33qSBn8aRdXKuoJAyOM4pyclUeQ5HFWG3LImpaEbKRZYL+C+tiy/aRoyNyQDlT/egcr7pGb+JiaNM1zHiRlJjbj3UEnjMbYAIX93iizWxW58UXyN8cnpQq9nmExRJVEhfHt5HBHX0HYcVOjkyNucEDNMyQveecyp5ax+0ZXGBxg/l/SuXHT7Oi/wBENLi7ileFgsnl87oWWRSPUEdqF6rMj3IZXLZXnK4waLJ5Ey7IZEDpGQ0ZA9psj1HHHPuoJrCv9cedmyJD7uD6cU3h8fP+wvndeGiO3tD7pP6U2owxpwOcDJxXitOCQpSaVu9abHFdJ4qEFpLiN0+BFMliTg17ueaT0NQhwU8WBBYffwM+/wB9MqR3q3+DPAWreKYZbqFUtrRB9nLNkee3ovfHq3Ttz2pvS2Wl5PQz4eu47a2mlCAXAI8mQrz78fDrXs4K4JPrmpeq6Pe6Ldmx1C3EEyDKrnKuvYqR1FQz+YPIrnZK8qbPX8LjTgxdPe/scmbLn3mi0E+nx+E7mEfWF1G4uU3fwMiZI/AN+OKCu2TnBPPYZqRPlYoYSiqVBZivfPOT76zroNlryuZ/e/8AQaGDjsB0FdY9u9JJAHHypIPc9aoYVD8X3vfUjzWjUsQC3bJ4pm39sk+napGGHIxj3ioFXohO8tw+ZH6UgDYSQOaXMcykg5PrTeasBWhSyGJ1lHJVgaJTR2cn7RImC3PXihTcqRSRdqqrHOx2VuNnK58ppUStQu7dbZtsgKKP3e1VOSVpTyxAz09KkajKZZpXwFj3AIq8ALULHFOY40jz+e3T0W4kbGk54Hal3d1IdNEQc7WILDbxjHT39qFpqcXRlYJg5p5L2JARHKxDkFkZRyO9JvHX2hpWn9jjGBZYryNA6cbyAcH/ADfEc0xdtEr3EaqJYXwRkj8f1p5V8oSxgr5TAMu44yDQyNMGQx5wTk+grcrfZmnrogzRmJtw5QmvB+BUi4CtC/pxioPIpuHtCdrTJA5olBod9c2Au4IwVYjYhOGcfxDPGPieaG6fHFcX9tb3MvlQSzIksnHsIWAY/IE1ek1KMXcsPm2r7MHbbTCSMAjgBh2HT5VnJVSto3hibeqKm+g6qq72sWGP86f/AGoZNuikaOUGN0OCrjBrSxqFv5JC2hlkGcl5Bsx646g/Ku2+sG5MUY0y1d8EAiNXHX1IoU56fyQeuLP0wX9F3gceKr1r3UdyaTbMNwXrcN/CPRfU/Ieo36KOC1tkgtY0hgjUKkcY2qoHAAA6VltrrkmnzQOuyFlbGxBhWHcEDt/+1fob5bpFmhdWgcBoypyGB5zmtK3XbB3j8OhjxZo9v4g01ra5AWZBuguAOY2/se9YnfWtzYXMlrexeXPGcEdj7xW5PcF1bHJHBFUbxUdJ1vUYNLt7mOXVfaYiE7tqgE+03QH3ZzzWcuNWtr2OcHnPjvwr4v8A2KJYk/WY9hAG47s/w45x78ZpV3crcOZPL2s2cnueeM8DtgVLvtC1XSwJZ7RvKccTR8g+4+h91Ci6g4zg+h4pfbS0ztQoyZPypp9aFda9XQV59ofjXvZz0OawOKR22LLIT+NSJplAOCc4qIh2sCTke+lSNk9sVAk1qRrPOa8TSSwBpJcZq0gFUhTHAofPgIWYEheeKmyn7PNQ/vAg9OQaJHT2I8lecuQfNMJgWIwAQKjkY75zXWHlo6n91wDTfIFPo8vW99ktlKcYycV0NuK5TLKeKcYkHHWlxthw2OlC8ugyjsl3jqywxsp3qmCCeetQlGVmaN3VhggcYqe7xJB9baESSudvtNwPfiu2LDUXCyqEJ7pxjFBT0gjW2DLiOdICblcHdgDPORg8j4MKiHmiOpx+WXj3ElOrnq3PehtM43tbF8nsVHI8ThkxkdCRnFWPwkIroG1vb0JFExkigUhDI5ByxYjoBVarxUHrzWqnyWjMX4Vst91HNawrP5mbR22xzZ27+M8A9uvPQ0OudXitiDbtuk+9mLgfP0NAriee7fzLqaSZl9kGRixx86bAwKEsKXsNXIr6Lv4I8TadY6tcT+IoPOtp9oErDzGgYZ9oD0z6c1b776QvD+lwXJsJmv5N2YYI43ROeeWI4AOenw99Y9Aw8xRtB3MOvbmj1rthn8xI49yuCAy5B57jvV1pGY3fewjr/i/VtYlgs7yTy0kxutrT2I8+8DJb5k0X8DxT6b4l+vTQKkS2jRoZlO0szLwB8AafhnmkkaRmQEgZ2Jg8/OpQlMa5xnHrSqyt6aQ5+BNNNl9gRr6C38oK0YkDscDbx/3qXP4f028LPf2cE28YYMg9r40D8B6jJMt9bOo2xFXU59c5/SrRJIykAHg9qNL8l2LWvCtIF6v4Q0DU7RYJbCO2MS4iltcRsg/Q/PNZ5rv0fapp7NJprLqFv1Cg7Zh8V6H5H5VqfmtmmpHPPJqOJYXFzM2H0+v2YKfs5WimVopUOGSRSrA+8HmuSNzgVs+rWltqMJjv7eK4X/mLkj4HqKpWq+DrAQtNZyTQBVzsLbx+fP50GsWvR1I/q0tataKQST0xikHrzUiaDyckOT2xUVjWUhhZpvtCnOY8DtUdBk4+dOg+wajiTY/StTOzN3rTZB1BQH/nIP4DmltagaGl4V9prox7vcF/vn8KfuY1lsxMfvFmwD7qMXMCDwEpA+6ySD4luf8AqNNw/wCKPPchL8jaP//Z"/>
          <p:cNvSpPr>
            <a:spLocks noChangeAspect="1" noChangeArrowheads="1"/>
          </p:cNvSpPr>
          <p:nvPr/>
        </p:nvSpPr>
        <p:spPr bwMode="auto">
          <a:xfrm>
            <a:off x="63500" y="-495300"/>
            <a:ext cx="1733550" cy="10382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246" name="Picture 6" descr="http://t0.gstatic.com/images?q=tbn:ANd9GcT6PmTJIDZujSW7g3IJaNIivMpgBU99TqVQf352440GPYFBVG_21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4437112"/>
            <a:ext cx="2736304" cy="20893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18002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CO" dirty="0" smtClean="0"/>
              <a:t>    El profeta Daniel dice los “dedos”. </a:t>
            </a:r>
            <a:r>
              <a:rPr lang="es-CO" b="1" dirty="0" smtClean="0"/>
              <a:t>N</a:t>
            </a:r>
            <a:r>
              <a:rPr lang="es-CO" dirty="0" smtClean="0"/>
              <a:t>o llama específicamente la atención a su número, pero se da por sentado que eran diez.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67544" y="2828836"/>
            <a:ext cx="4680520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4000" dirty="0" smtClean="0"/>
              <a:t>Y Declara que el “reino sería dividido” y corresponden con los 10 cuernos de la cuarta bestia de </a:t>
            </a:r>
            <a:r>
              <a:rPr lang="es-CO" sz="4000" dirty="0" smtClean="0">
                <a:solidFill>
                  <a:srgbClr val="FF0000"/>
                </a:solidFill>
              </a:rPr>
              <a:t>(Dan: 7:7)</a:t>
            </a:r>
            <a:r>
              <a:rPr lang="es-CO" sz="4000" dirty="0" smtClean="0"/>
              <a:t>. </a:t>
            </a:r>
          </a:p>
          <a:p>
            <a:pPr>
              <a:buNone/>
            </a:pPr>
            <a:r>
              <a:rPr lang="es-CO" dirty="0" smtClean="0"/>
              <a:t>  </a:t>
            </a:r>
          </a:p>
        </p:txBody>
      </p:sp>
      <p:pic>
        <p:nvPicPr>
          <p:cNvPr id="9218" name="Picture 2" descr="http://t3.gstatic.com/images?q=tbn:ANd9GcQYQWRianlY4VIv1KZG2Gg7Rp1YRdHT9ygJRFNnjaF9SksM2bB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3140968"/>
            <a:ext cx="3384376" cy="33123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120680"/>
          </a:xfrm>
        </p:spPr>
        <p:txBody>
          <a:bodyPr>
            <a:normAutofit fontScale="85000" lnSpcReduction="10000"/>
          </a:bodyPr>
          <a:lstStyle/>
          <a:p>
            <a:pPr marL="514350" indent="-514350">
              <a:buNone/>
            </a:pPr>
            <a:r>
              <a:rPr lang="es-CO" sz="3300" b="1" dirty="0" smtClean="0">
                <a:solidFill>
                  <a:srgbClr val="FF0000"/>
                </a:solidFill>
              </a:rPr>
              <a:t>     El imperio Romano se dividió en diez partes: </a:t>
            </a:r>
          </a:p>
          <a:p>
            <a:pPr marL="514350" indent="-514350">
              <a:buNone/>
            </a:pPr>
            <a:r>
              <a:rPr lang="es-CO" dirty="0" smtClean="0"/>
              <a:t>1   Los sajones, de donde provienen los ingleses.</a:t>
            </a:r>
          </a:p>
          <a:p>
            <a:pPr>
              <a:buNone/>
            </a:pPr>
            <a:r>
              <a:rPr lang="es-CO" dirty="0" smtClean="0"/>
              <a:t>2   Los francos, de donde provienen los franceses.</a:t>
            </a:r>
          </a:p>
          <a:p>
            <a:pPr>
              <a:buNone/>
            </a:pPr>
            <a:r>
              <a:rPr lang="es-CO" dirty="0" smtClean="0"/>
              <a:t>3   Los alemanos, de donde provienen los alemanes.</a:t>
            </a:r>
          </a:p>
          <a:p>
            <a:pPr>
              <a:buNone/>
            </a:pPr>
            <a:r>
              <a:rPr lang="es-CO" dirty="0" smtClean="0"/>
              <a:t>4   Los visigodos, de donde provienen los españoles.</a:t>
            </a:r>
          </a:p>
          <a:p>
            <a:pPr>
              <a:buNone/>
            </a:pPr>
            <a:r>
              <a:rPr lang="es-CO" dirty="0" smtClean="0"/>
              <a:t>5   Los suelvos, de donde provienen los portugueses.</a:t>
            </a:r>
          </a:p>
          <a:p>
            <a:pPr>
              <a:buNone/>
            </a:pPr>
            <a:r>
              <a:rPr lang="es-CO" dirty="0" smtClean="0">
                <a:solidFill>
                  <a:srgbClr val="FF0000"/>
                </a:solidFill>
              </a:rPr>
              <a:t>6   Los lombardos, de donde provienen los italianos. ROMA</a:t>
            </a:r>
          </a:p>
          <a:p>
            <a:pPr>
              <a:buNone/>
            </a:pPr>
            <a:r>
              <a:rPr lang="es-CO" dirty="0" smtClean="0"/>
              <a:t>7  Los burgandos, de donde provienen los suizos.</a:t>
            </a:r>
          </a:p>
          <a:p>
            <a:pPr>
              <a:buNone/>
            </a:pPr>
            <a:r>
              <a:rPr lang="es-CO" dirty="0" smtClean="0">
                <a:solidFill>
                  <a:srgbClr val="0070C0"/>
                </a:solidFill>
              </a:rPr>
              <a:t>8</a:t>
            </a:r>
            <a:r>
              <a:rPr lang="es-CO" dirty="0" smtClean="0"/>
              <a:t>  </a:t>
            </a:r>
            <a:r>
              <a:rPr lang="es-CO" dirty="0" smtClean="0">
                <a:solidFill>
                  <a:srgbClr val="0070C0"/>
                </a:solidFill>
              </a:rPr>
              <a:t>Los heruli, que han desaparecido desde entonces.</a:t>
            </a:r>
          </a:p>
          <a:p>
            <a:pPr>
              <a:buNone/>
            </a:pPr>
            <a:r>
              <a:rPr lang="es-CO" dirty="0" smtClean="0">
                <a:solidFill>
                  <a:srgbClr val="0070C0"/>
                </a:solidFill>
              </a:rPr>
              <a:t>9  Los vándalos, que han desaparecido desde entonces.</a:t>
            </a:r>
          </a:p>
          <a:p>
            <a:pPr>
              <a:buNone/>
            </a:pPr>
            <a:r>
              <a:rPr lang="es-CO" dirty="0" smtClean="0">
                <a:solidFill>
                  <a:srgbClr val="0070C0"/>
                </a:solidFill>
              </a:rPr>
              <a:t>10 Los ostrogodos, que han desaparecido desde entonces.</a:t>
            </a:r>
            <a:endParaRPr lang="es-CO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2016224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b="1" dirty="0" smtClean="0"/>
              <a:t>    </a:t>
            </a:r>
            <a:r>
              <a:rPr lang="es-CO" dirty="0" smtClean="0"/>
              <a:t>Hemos llegado a un tiempo cuando la sagrada obra de Dios está representada por los pies de la imagen, en los cuales el hierro estaba mezclado con el barro cenagoso.        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2636912"/>
            <a:ext cx="4932040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2800" dirty="0" smtClean="0">
                <a:solidFill>
                  <a:srgbClr val="FF0000"/>
                </a:solidFill>
              </a:rPr>
              <a:t>Dan.2:44</a:t>
            </a:r>
            <a:r>
              <a:rPr lang="es-CO" sz="2800" dirty="0" smtClean="0"/>
              <a:t>.  Y en los días de estos reyes, levantará el Dios del cielo un reino que nunca jamás se corromperá: y no será dejado á otro pueblo este reino; el cual desmenuzará y consumirá todos estos reinos, y él permanecerá para siempre.</a:t>
            </a:r>
          </a:p>
          <a:p>
            <a:pPr>
              <a:buNone/>
            </a:pPr>
            <a:r>
              <a:rPr lang="es-CO" dirty="0" smtClean="0"/>
              <a:t> </a:t>
            </a:r>
            <a:endParaRPr lang="es-CO" dirty="0"/>
          </a:p>
        </p:txBody>
      </p:sp>
      <p:pic>
        <p:nvPicPr>
          <p:cNvPr id="7172" name="Picture 4" descr="http://t1.gstatic.com/images?q=tbn:ANd9GcQDaQoC6DH-DvgNsQHoqmgF7bgK0JYbNyoyxCpFTNL9tSk0ysWV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2924944"/>
            <a:ext cx="3744416" cy="31683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1143000"/>
          </a:xfrm>
        </p:spPr>
        <p:txBody>
          <a:bodyPr>
            <a:normAutofit/>
          </a:bodyPr>
          <a:lstStyle/>
          <a:p>
            <a:r>
              <a:rPr lang="es-CO" sz="4800" b="1" dirty="0" smtClean="0">
                <a:solidFill>
                  <a:srgbClr val="FF0000"/>
                </a:solidFill>
                <a:latin typeface="Agency FB" pitchFamily="34" charset="0"/>
              </a:rPr>
              <a:t>Diez dedos = Diez cuernos = Diez países</a:t>
            </a:r>
            <a:endParaRPr lang="es-CO" sz="4800" b="1" dirty="0">
              <a:solidFill>
                <a:srgbClr val="FF0000"/>
              </a:solidFill>
              <a:latin typeface="Agency FB" pitchFamily="34" charset="0"/>
            </a:endParaRPr>
          </a:p>
        </p:txBody>
      </p:sp>
      <p:pic>
        <p:nvPicPr>
          <p:cNvPr id="4" name="Picture 2" descr="http://t3.gstatic.com/images?q=tbn:ANd9GcQYQWRianlY4VIv1KZG2Gg7Rp1YRdHT9ygJRFNnjaF9SksM2bB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700808"/>
            <a:ext cx="3816424" cy="4824536"/>
          </a:xfrm>
          <a:prstGeom prst="rect">
            <a:avLst/>
          </a:prstGeom>
          <a:noFill/>
        </p:spPr>
      </p:pic>
      <p:pic>
        <p:nvPicPr>
          <p:cNvPr id="5" name="Picture 2" descr="http://t2.gstatic.com/images?q=tbn:ANd9GcSyGKTwRMoUg5NBTIVWrIoSdUDF_arajUpn24yKGoMmjz5vu7F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1700808"/>
            <a:ext cx="4536504" cy="48245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2376264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dirty="0" smtClean="0"/>
              <a:t>    Dios tiene un pueblo, un pueblo escogido, cuyo discernimiento debe ser santificado, y que no debe convertirse en profano poniendo en el fundamento madera, heno y hojarasca.  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179512" y="2967335"/>
            <a:ext cx="4464496" cy="34163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3600" dirty="0" smtClean="0"/>
              <a:t>Cada alma leal a los mandamientos de Dios verá que el rasgo distintivo de nuestra fe es el día de reposo, el séptimo día. </a:t>
            </a:r>
          </a:p>
        </p:txBody>
      </p:sp>
      <p:sp>
        <p:nvSpPr>
          <p:cNvPr id="193538" name="AutoShape 2" descr="data:image/jpeg;base64,/9j/4AAQSkZJRgABAQAAAQABAAD/2wBDAAkGBwgHBgkIBwgKCgkLDRYPDQwMDRsUFRAWIB0iIiAdHx8kKDQsJCYxJx8fLT0tMTU3Ojo6Iys/RD84QzQ5Ojf/2wBDAQoKCg0MDRoPDxo3JR8lNzc3Nzc3Nzc3Nzc3Nzc3Nzc3Nzc3Nzc3Nzc3Nzc3Nzc3Nzc3Nzc3Nzc3Nzc3Nzc3Nzf/wAARCACLALoDASIAAhEBAxEB/8QAHAAAAQUBAQEAAAAAAAAAAAAABAECAwUGBwAI/8QAPxAAAgEDAwIEAwUFBwIHAAAAAQIDAAQRBRIhBjETQVFhByJxFDKBkaEVI0KSsSRicsHR4fAWUiUmMzRTgrL/xAAZAQACAwEAAAAAAAAAAAAAAAABAgADBQT/xAAmEQACAgEEAgICAwEAAAAAAAAAAQIRAwQSITETQQVRYZEUIrHx/9oADAMBAAIRAxEAPwDGNGd3alWNgeOKsUt8jtSPb4rfaRnbgZF4qVRinpGfSpli9qXbzwK5kKrmnNDkdqKSIDvgUT4SlTViE3FG8BJPFR+Ew7GrOVMMQBURjz5VKQ6mCIHB70XHNIO9N8Mjypyg0eAN2SFlfuOaiZmB4qTjFIFyaioFkTM3pUTLuOTRjIMVF4eTwaNETGRoR2NThWx2p8EXzc1YpbBl8u1BollMyZNe2HyNWrWGTmmtZsvYUAbiqIbHIpuKtDbccjFDyQYPGKIbAyK8BmiTDx3FRlNtQJFtpML61KQvrTPDWlYUELITxzUmC3rQAZ/Ir/KtTJJIPNf5VoJWVthaxnPb9KKt4h4NxN4JmaGPesWSN5yBzjnAzk45wKAEkmO6/wAgp8U9xG6vFIY5FOVZAFZT65xQnBuLUXySLSkmwmG6liBmvb5oUUg+Bawj94fJVXGD9WPvzTt8i28RljcTTFnAVfkRc9snv3A49OcVJMy3McFxJ4NsSzJO6ooQhQG3gHsecEdslfWkup2udOs7hZoZGinkhxCwcRowDIvb+6361yrIozVcW6L3DdF/sa2n3jxiQW0pVgSCEPI8yKGiieSRYkRndjhVUZJPtVrt26lapbxg3tlp/iRF1URLIwaQlsc5xjt34yaD0uX9nmyme8txKWRt0jKreGDyRx/FyPpn2ox1Talx10R4UmuSCG3kuJBHBG0jnsqjJNOewuI0MjwSKinBbacA+5ouxjOm6jeu23bpy3Eg4H8AbZ5e60HpMa6dpV9csFASyaEkADfI4wq+53c/gfSjLUPtLik/2RYuafdsSOzklUuiMVHBPlk+9eNrJC7RyqyuO6sMEUXqUAl1Q2zgNBaRRxxRkDBZkDM+PMkt39ABU18wa+aBGH9kt4oZMc/OASR+AKj8Ksx5XJx44dlcobb/AAVEwIOBTFUn1oqVOealt4lI5q9iJg0IYN51aW0ZI5zTY4FDcCrC3iGORQFbIZgttbNcTsscKnBdzgA+n1pqskibo3Vl9VOaL1C7+2aNFDaWMVxC1w4eQkblEZwWxjnJ3efAA70D0xZrcT3zxxGFSYy0TABlcgk5A7ZGKzsOuWTNs9Hfl0XjweS+SOZSR2oCRCCcitLeWgjJGKqJoCSeK1IUzg3FTJxUDHFWE8PB4oOSIii0OpA5NN3U9lIpNlI0MmGJak/wy/y/70/7MR/DL/KP9aJhn2rzjNOM2TTbSl3YIiywyCSIzxyLyGUDIP507xrxzl9shP8AE1pHn9MUWvzjkVLHBk9qDxRl2HyNKgNkuZlCyyTFePlEMYAAOQB6DPPHc96lCXJjWJWlWIOJCnhRncw7E55qwW3OO1OVSvcVPBCqoV5p/ZXTw3k6zCa5uWE+BKVijRnXAAUkYJGABj2rwSUSPI4cs2AMwoAABgDA4wAAO1WDyECh5GJqLBjj0ieWcu2CSPeN4++5mY3B/eloIsuPQ8cjgflUM0Us7xtcyyyiI5jQqqoh9QowM+/eiSPmqZFBoR0+OLtIZ5Z/ZFGbsMClw6EKArbFLJ6bWPI/y8qkgt1t4fCiGAOTk5JJ8yfM0bDEoHepjEhHerI4ox5SK5ZW+GU0sTE1JbwHjNWDxAU1VI8qjhZFMmt4MkD18q0um9N3boJ2mW2XHysy7mzjggUL0pBHLqIablI13Y9TwB/X9K0uqahFBAxuvECSLnEeWPftgH6Vm63M8acUdmkwrI02cq1XQZtME9lYRXN3IjlhKHChSRnAQ55z3Oc8elanojQbiz0Qyzp/bZnMk4OeT5c+w8q0uyM6KJpVUvLFksqgHHfHHbjiptMfcoU5B2BiPL5uaztNDZ/f2zS1OR5Fs9Izl5Gsh5HOeRQEtmWBwOK0t3pU8l05gjJjJyDkAClGizsMM0an65rXWeKXZkeKV9GIurTYDkVT3EJ3HAzWjuJoLpp/s0glSGZoi69iVODj/npVZcLjNdEZblaK+VKihkjI796iwaspwPOoNielGx7JVCU7AHalFuRzzUqxetMmI2LCT6UZFIR5UyFFAHAotFQjimTKpMfEzNUpgLelMjIU4qdWqyitsGa1PmM1E9sQOBVsigjtSmMHyFAm4z0lu2e1IImWryS3T0/Oh5LfntUDvAYywoqM5HNNMWKkiQg+dNQHJEgj3U8wZHanoMYqXJB54pJOiJlz0nagyTOxAVVXOfr/ALUZrMRu54YnVVsw6bwPvM+75RnvxweKrbP7VHG/2eIl2XADISP0oy6gnu9NV2gdJY5d4TOOFfIOfoM1jauG+bvo19Jk2w47J9bkAtfBhQO0uESJTjg4B/QGibJN92fD5G0A48hzzWK0HW7HVdUN012ifZxstoS4TIx97GeSf0AHnmtzpkyRwvncCzcHaTxxjsPrXPJpItVtlkQFGBWW+IGvDQ+nppIm23U/7mDHcEjlvwGf0rQPcMfuxykeuzH9a5r8Y5GNtpeVKYkk5YjnharU01wNta7Mp0JeAzz2LtjxRvTPqO4/Ln8K0d1EdxFYPp9mi1uxYZXE6/MoznnHl7V0m6UBjxWhpcj2UcWoglKyhntmb1of7Kas7iYR98Gq5pjk4J712WyhBCSE914px+Y8YpVI9KdwCMUxWIhIbaaKVtm0MQC3YE4zROmkqm4QBvm+8SB/vWf+IshfU+n9yooErAbZN38Uft/zNcr123Jsr2dK0u6O5s0VtY3l0N9vbSOucbgvH50zVZl0Iwftdhaifd4e/nOMZ7Zx3Her7QtQisrBEnu7OAszFRMTuIz6ZHFYj4y3kV7a6TNFdQ3MSyTpmIEAHCE9yfUVMuvnCTikLj0sZpNs2enafNfQ+JA0YUHHzN34B/zpmv20miaNd6nOVkS2QO0aE5PIHGfrU3TsxXTwBNc5yG8OCNW4CrySfrQHXt5A/TOq2TSXwuTZeOqTMACokUZIB9arz6zLGbSXAcWnxySt8gPSurW/U74gSaFQ+xt2CeF3cc1qTolqpPiPOV+oFcz+GDxR2d3NKhaOJ3kZVOCdsZP+VW8XxE0h4nlh0C5mUDJYhD/rVOo1mWMYtOrR06fRLJKSjG6K3rbXLjQuqEsLERvatHGxWQbiCxIPINb7T10wQRrMYvGBO7PLZBOOPpXIuv7uO96ksL6CDwEubO3l8NQOMk8H3rfav1Re6PNFaWsNuUMe/c6sTks3oRRxS1Gox7YPmxMsMWGaclRpri6tUtZzHEx/dP8A+nbMfI+1cT6M1G+fqCyt3u7hoWYhkaQlSNp7jNb6w6r1bUL1beVoFhkVw4SLnG1vMk4rmfRLAdTae398nI/wmkeLPgyxjkfY0Z4suKUoI+iYb+YKPDsp2yByxRf86fNcXrQSkWsS/I3ebOePYVjbzqCe06gitCZZbYQySOkEx8QspfamBjGQo9z3rUyMGtrZ7dCFlhMr+LK7MgO0AYJ9WP5Vxyk23cjrWJqKdHz9o7kanZhHHM8fft3Fd01vqF+mtJtp0t1nM0zowdyoXAz5DmuE9PKX1a0wcYkQ/kRXa+oYVurDTkm5Vrt8hv8ADS5puGFyRbp4LJmjGXRVy/ETUJAxjsbUAHzZj/zuPzqi+IOqTax01ol9cqiyySz7lQHAwQK0knTdhY6bcxRTq7eIXQZyyrtX5T9OB9CKyXWKheltDUdlmuP/ANCuTS55zybZM7dXhxRxKUFTsy3Tyga5ZE9/HT+tdQujkmua9NxhtatDntIp/HNdMuBg1uaXpmBqOyrliDH5qg+zx+ooi6LHhe9A7JvStCPRyMmxgV4HmgY9XtGGTKAPepU1Owz/AO4XNTzQ+wbJfQ3WrD9pjTbfYXzNINo7nIWqnqrRB09d6XYKSV+2vIAe67hDx+lWuq6nJbpYXGnh5SHk+aFC204XviqDXdRvtRl0261XeJ2vJMtKpU4HhevlWJl51Np8WamK1hr8Gr6mivEs7e7gRjbxLtlcfwku2Pz5qg63guYemNHN2mx5555lHqjJHg+3bNdKsJYZNLmt5bR7qC4VciMnnDue4/Csn8a53urTSHMZjwZBtIxj5E/1rt1WW04fk5tNHlP8Gs6buvs1jG/hNISmQFXOPlSsPr+tXeq6l1VFcBo4bXSiscJZSVJli3E7fM+nlVjdXuqJodlL09bT3rhmSQQReIoIjThh9TxVDFbdSHT9futd06a2gOlMqSPbhAWMkfn64Brn1OVOTil7RbpsXG9sn+G5J0nVQoycSD6/umojRNR1CPSJbaLT7Pw2G1wXOT+RoL4bTotrf2qZkuZ1lMUK93IibipobLq6O3aKy6cuIGYfeaRTtPryazvk8csscagrpG58Pmw4vL5XVvgpeu1Kaxpe5VVhp9vuVewOW4rX9RRQXN/axP4omkiCxuu3aMu3cHH9ayPXUFzb6lpMd9GyXS6dAJg2MhgWzzW21XRL/VJLe5sYvGtzCAHDrgnc3Hfmtf4vbBJTdf8AGYPyLcpNxV9/6A6TDbw6ksJMpnQOnylWRjtbnIPH61gejD/5k08j/wCTA/lNdN0vpzVLS+hmnttkUZJc71OPlPvXL+lZ4rXX7Ge4bZFG+WOM8bTV2unB6iLjK1x/pVpFLwyTjRodUvJLX4jXbb5Y4vFb5oxzu8L5T9cmt3pPWcd3erpa2SRTXRLG5HeQAbs9vw5P9RVLqPRF/qGu3uoGzSaO4cFAZQMLsxkA9jn1orprpPWLLWI77UobdEijIBjlDZYjaTj1x5j0xWG+crpGy5L+OlZzjp1h+17PJIVpYxkDn7wrtPUWW0mzKc7bpsYOeNp864z05GG1ayLcA3EfP4jFd8isjfaXEsSK4jdivYDtgd6tzRc8Mor2V4J+PLGf0Yq2url/twycrcH5vMZjSqnrbP8A07owK4xPc5x/9a0HS/SfUtjqdzLq/gm0nDuyRzhh4hxg4/DFBfFK2+y2GlQFRzJMcD6JXJptPLHks6dTqVlx0Yjp1f8Axa1by8VSPzroclxFJkCQcVgLBSl5blDs+YEketW99dJaKzSMF9s81ox1PidV2Y2dXJF9Iyex981FvNYyXXlzsV2x6VJ+0p/+5vzrrjropcooeFlcFXPFIUGc4FKCo7Dml86x7aLjd9EyAaK4R0VxI+0FgDnAxVd8V2QvoxDhyqyE4IOOU/3ofp/X7TS7Qwz2plcuW3KFPH40N1fqMHUP2I20LW5hVw4YDncRjt37VbGSL4zjR0D4bTvcdFRvbId/jSKAJApHzep9uf04qo+OZzaaPg5w8wP5JUHRHUWm6Dosdld2LzMsjt4gRTnPYc0F8Q9Xseo4NPXS4TDJAzl96hO4XHI9wafyp+xYzgujU/B+4Fx01e4UqEuyoVTgn92nn9atet0dOgNXWUsX+zsSW7gFgcef07+VY74b6hpGhaLPBrCo08tyXU+Fu+Uqo7+xBq56p1vp+/6e1O0s3ia4kgIiAiI3Nny49qXyRVUyKUFxZgvhXMF6x063CcO0hznsBG1dtniuftsDRBfsyq28djnHBrh3QtrFZ9UWV1qZjjto9+4ueASpArrTa70wQw+1WpGCec1N0X1X7G3QT7OZfGQD/q6IkY3WSEY/xPXRuhZDN0VpxhBAaJwpxg/fYcVzT4nG21HqCGbRtssAtFRmTtuDNwf0rb9BzaZadJWMV1dQrNHlZAZyCCXbHGfcUzl9EbhStmqhWSPTpRKXIRGwXUhm+XzBJ96+bLN1huFeQ4UAkn8K+h7u50drWbN5H80bY23R/wC0/wB6vniS3mCkeG/IIGB7VLtUwpx5pn0nemZrS2SBiAzL4hRSSF2nnA99tERiRbBBINreGcjzzQVmlqLWEm5kIEKE4uW8lGfOipIbdo223E2Nh7Tsc8fWj/Zu6FW3qz590Zki1C2kLYWF1kc+wINfQnSl7b32mNNaS741lK52kc4Ht7ivnS3VUI+4xKkKEGTn3rsXwdhYdKy+LJPEwu3yobj7q84ptzXCRY6a7NzOitdKQpOAXLc4z2A/56Vz74tj93pmO+6UDHqQtdCePgf2iX+Yf6Vzv4rIEj01nLyfNKAGPA4XmgrXaDa+znMLGNpGjyfDBOduckD/AFqnuJ5Z3LyuXY+Zq3eZU3RgMWKlRhe/lQcdgdw3/dpZNLkWTiuSviiZmU4+XNWO9PeppkRUCqAMUKW9hVTakUyluY8HnsadknivFs/Q03BPIOKTsQftIxwKdkqc4J+lR7W4IanBznDEZoUQIWU7eUx7mkyScjv9aj35pAR3Pf0oAoeHlDZBApfEmUjDL+NQ4GeXYA+1NaPLfK5IopIKSC0mbBLtkk+RpPELNzQy4Ue9LvxS7eRXEIdyxyGI9xStsCAK+4/rUGR5GkBwalBolVsZyMGlIJAIGfaowc80odfU8VKJRMglKnBIHbGad48sTFRI6kejEUP48a9jzUUk285U/hRSbIkWEEuCAtXNnqk1uvhpcSIrfwK2AazKbgMlvwzXhjPdwfUNUcF9gcTZjXLgFM3k2U+6C54oHVdSa9jjSaYv4fKhjnH51QxjOcsfxPNOL47k0FFL2Ko17JFX58sO2ce9QXD5Y4+X3JrzsWB+ahmU+uae7HQwqSTliffFe2t60/OKb+LfnRsexCxGOOBTSS3YVIv3T9KRCd5HliogEQQ+eRSiPHJJojAKZNRkkAkeQpdxLFUYHfFKQRUm4+Gh8z3pknegmRKxrMOxIH40iSoTgEH8agwNzH2pGUeEjYG7PenpBoJaeIdzTDMrEbQM+poVFBwCMgA1KijJGOMUdqG8YQr57gClz70OpPi4zxUw70jXIjQpQEHNRmJT5Y/GpCTuFJk4P0NFB5IWh8+TUsUZwD5UPcyyJnaxHIpRI+37x+8P8qamHloJdewLcU9ceVAo7Fjlj3qTew7E0riBxC2OT34rxbihQ7HuamTnFCqA1QrSIB35pvir6051XA4FN2rjOOaKaAKDmkwfWn4plCyH/9k="/>
          <p:cNvSpPr>
            <a:spLocks noChangeAspect="1" noChangeArrowheads="1"/>
          </p:cNvSpPr>
          <p:nvPr/>
        </p:nvSpPr>
        <p:spPr bwMode="auto">
          <a:xfrm>
            <a:off x="63500" y="-395288"/>
            <a:ext cx="1104900" cy="8286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193540" name="AutoShape 4" descr="data:image/jpeg;base64,/9j/4AAQSkZJRgABAQAAAQABAAD/2wBDAAkGBwgHBgkIBwgKCgkLDRYPDQwMDRsUFRAWIB0iIiAdHx8kKDQsJCYxJx8fLT0tMTU3Ojo6Iys/RD84QzQ5Ojf/2wBDAQoKCg0MDRoPDxo3JR8lNzc3Nzc3Nzc3Nzc3Nzc3Nzc3Nzc3Nzc3Nzc3Nzc3Nzc3Nzc3Nzc3Nzc3Nzc3Nzc3Nzf/wAARCACLALoDASIAAhEBAxEB/8QAHAAAAQUBAQEAAAAAAAAAAAAABAECAwUGBwAI/8QAPxAAAgEDAwIEAwUFBwIHAAAAAQIDAAQRBRIhBjETQVFhByJxFDKBkaEVI0KSsSRicsHR4fAWUiUmMzRTgrL/xAAZAQACAwEAAAAAAAAAAAAAAAABAgADBQT/xAAmEQACAgEEAgICAwEAAAAAAAAAAQIRAwQSITETQQVRYZEUIrHx/9oADAMBAAIRAxEAPwDGNGd3alWNgeOKsUt8jtSPb4rfaRnbgZF4qVRinpGfSpli9qXbzwK5kKrmnNDkdqKSIDvgUT4SlTViE3FG8BJPFR+Ew7GrOVMMQBURjz5VKQ6mCIHB70XHNIO9N8Mjypyg0eAN2SFlfuOaiZmB4qTjFIFyaioFkTM3pUTLuOTRjIMVF4eTwaNETGRoR2NThWx2p8EXzc1YpbBl8u1BollMyZNe2HyNWrWGTmmtZsvYUAbiqIbHIpuKtDbccjFDyQYPGKIbAyK8BmiTDx3FRlNtQJFtpML61KQvrTPDWlYUELITxzUmC3rQAZ/Ir/KtTJJIPNf5VoJWVthaxnPb9KKt4h4NxN4JmaGPesWSN5yBzjnAzk45wKAEkmO6/wAgp8U9xG6vFIY5FOVZAFZT65xQnBuLUXySLSkmwmG6liBmvb5oUUg+Bawj94fJVXGD9WPvzTt8i28RljcTTFnAVfkRc9snv3A49OcVJMy3McFxJ4NsSzJO6ooQhQG3gHsecEdslfWkup2udOs7hZoZGinkhxCwcRowDIvb+6361yrIozVcW6L3DdF/sa2n3jxiQW0pVgSCEPI8yKGiieSRYkRndjhVUZJPtVrt26lapbxg3tlp/iRF1URLIwaQlsc5xjt34yaD0uX9nmyme8txKWRt0jKreGDyRx/FyPpn2ox1Talx10R4UmuSCG3kuJBHBG0jnsqjJNOewuI0MjwSKinBbacA+5ouxjOm6jeu23bpy3Eg4H8AbZ5e60HpMa6dpV9csFASyaEkADfI4wq+53c/gfSjLUPtLik/2RYuafdsSOzklUuiMVHBPlk+9eNrJC7RyqyuO6sMEUXqUAl1Q2zgNBaRRxxRkDBZkDM+PMkt39ABU18wa+aBGH9kt4oZMc/OASR+AKj8Ksx5XJx44dlcobb/AAVEwIOBTFUn1oqVOealt4lI5q9iJg0IYN51aW0ZI5zTY4FDcCrC3iGORQFbIZgttbNcTsscKnBdzgA+n1pqskibo3Vl9VOaL1C7+2aNFDaWMVxC1w4eQkblEZwWxjnJ3efAA70D0xZrcT3zxxGFSYy0TABlcgk5A7ZGKzsOuWTNs9Hfl0XjweS+SOZSR2oCRCCcitLeWgjJGKqJoCSeK1IUzg3FTJxUDHFWE8PB4oOSIii0OpA5NN3U9lIpNlI0MmGJak/wy/y/70/7MR/DL/KP9aJhn2rzjNOM2TTbSl3YIiywyCSIzxyLyGUDIP507xrxzl9shP8AE1pHn9MUWvzjkVLHBk9qDxRl2HyNKgNkuZlCyyTFePlEMYAAOQB6DPPHc96lCXJjWJWlWIOJCnhRncw7E55qwW3OO1OVSvcVPBCqoV5p/ZXTw3k6zCa5uWE+BKVijRnXAAUkYJGABj2rwSUSPI4cs2AMwoAABgDA4wAAO1WDyECh5GJqLBjj0ieWcu2CSPeN4++5mY3B/eloIsuPQ8cjgflUM0Us7xtcyyyiI5jQqqoh9QowM+/eiSPmqZFBoR0+OLtIZ5Z/ZFGbsMClw6EKArbFLJ6bWPI/y8qkgt1t4fCiGAOTk5JJ8yfM0bDEoHepjEhHerI4ox5SK5ZW+GU0sTE1JbwHjNWDxAU1VI8qjhZFMmt4MkD18q0um9N3boJ2mW2XHysy7mzjggUL0pBHLqIablI13Y9TwB/X9K0uqahFBAxuvECSLnEeWPftgH6Vm63M8acUdmkwrI02cq1XQZtME9lYRXN3IjlhKHChSRnAQ55z3Oc8elanojQbiz0Qyzp/bZnMk4OeT5c+w8q0uyM6KJpVUvLFksqgHHfHHbjiptMfcoU5B2BiPL5uaztNDZ/f2zS1OR5Fs9Izl5Gsh5HOeRQEtmWBwOK0t3pU8l05gjJjJyDkAClGizsMM0an65rXWeKXZkeKV9GIurTYDkVT3EJ3HAzWjuJoLpp/s0glSGZoi69iVODj/npVZcLjNdEZblaK+VKihkjI796iwaspwPOoNielGx7JVCU7AHalFuRzzUqxetMmI2LCT6UZFIR5UyFFAHAotFQjimTKpMfEzNUpgLelMjIU4qdWqyitsGa1PmM1E9sQOBVsigjtSmMHyFAm4z0lu2e1IImWryS3T0/Oh5LfntUDvAYywoqM5HNNMWKkiQg+dNQHJEgj3U8wZHanoMYqXJB54pJOiJlz0nagyTOxAVVXOfr/ALUZrMRu54YnVVsw6bwPvM+75RnvxweKrbP7VHG/2eIl2XADISP0oy6gnu9NV2gdJY5d4TOOFfIOfoM1jauG+bvo19Jk2w47J9bkAtfBhQO0uESJTjg4B/QGibJN92fD5G0A48hzzWK0HW7HVdUN012ifZxstoS4TIx97GeSf0AHnmtzpkyRwvncCzcHaTxxjsPrXPJpItVtlkQFGBWW+IGvDQ+nppIm23U/7mDHcEjlvwGf0rQPcMfuxykeuzH9a5r8Y5GNtpeVKYkk5YjnharU01wNta7Mp0JeAzz2LtjxRvTPqO4/Ln8K0d1EdxFYPp9mi1uxYZXE6/MoznnHl7V0m6UBjxWhpcj2UcWoglKyhntmb1of7Kas7iYR98Gq5pjk4J712WyhBCSE914px+Y8YpVI9KdwCMUxWIhIbaaKVtm0MQC3YE4zROmkqm4QBvm+8SB/vWf+IshfU+n9yooErAbZN38Uft/zNcr123Jsr2dK0u6O5s0VtY3l0N9vbSOucbgvH50zVZl0Iwftdhaifd4e/nOMZ7Zx3Her7QtQisrBEnu7OAszFRMTuIz6ZHFYj4y3kV7a6TNFdQ3MSyTpmIEAHCE9yfUVMuvnCTikLj0sZpNs2enafNfQ+JA0YUHHzN34B/zpmv20miaNd6nOVkS2QO0aE5PIHGfrU3TsxXTwBNc5yG8OCNW4CrySfrQHXt5A/TOq2TSXwuTZeOqTMACokUZIB9arz6zLGbSXAcWnxySt8gPSurW/U74gSaFQ+xt2CeF3cc1qTolqpPiPOV+oFcz+GDxR2d3NKhaOJ3kZVOCdsZP+VW8XxE0h4nlh0C5mUDJYhD/rVOo1mWMYtOrR06fRLJKSjG6K3rbXLjQuqEsLERvatHGxWQbiCxIPINb7T10wQRrMYvGBO7PLZBOOPpXIuv7uO96ksL6CDwEubO3l8NQOMk8H3rfav1Re6PNFaWsNuUMe/c6sTks3oRRxS1Gox7YPmxMsMWGaclRpri6tUtZzHEx/dP8A+nbMfI+1cT6M1G+fqCyt3u7hoWYhkaQlSNp7jNb6w6r1bUL1beVoFhkVw4SLnG1vMk4rmfRLAdTae398nI/wmkeLPgyxjkfY0Z4suKUoI+iYb+YKPDsp2yByxRf86fNcXrQSkWsS/I3ebOePYVjbzqCe06gitCZZbYQySOkEx8QspfamBjGQo9z3rUyMGtrZ7dCFlhMr+LK7MgO0AYJ9WP5Vxyk23cjrWJqKdHz9o7kanZhHHM8fft3Fd01vqF+mtJtp0t1nM0zowdyoXAz5DmuE9PKX1a0wcYkQ/kRXa+oYVurDTkm5Vrt8hv8ADS5puGFyRbp4LJmjGXRVy/ETUJAxjsbUAHzZj/zuPzqi+IOqTax01ol9cqiyySz7lQHAwQK0knTdhY6bcxRTq7eIXQZyyrtX5T9OB9CKyXWKheltDUdlmuP/ANCuTS55zybZM7dXhxRxKUFTsy3Tyga5ZE9/HT+tdQujkmua9NxhtatDntIp/HNdMuBg1uaXpmBqOyrliDH5qg+zx+ooi6LHhe9A7JvStCPRyMmxgV4HmgY9XtGGTKAPepU1Owz/AO4XNTzQ+wbJfQ3WrD9pjTbfYXzNINo7nIWqnqrRB09d6XYKSV+2vIAe67hDx+lWuq6nJbpYXGnh5SHk+aFC204XviqDXdRvtRl0261XeJ2vJMtKpU4HhevlWJl51Np8WamK1hr8Gr6mivEs7e7gRjbxLtlcfwku2Pz5qg63guYemNHN2mx5555lHqjJHg+3bNdKsJYZNLmt5bR7qC4VciMnnDue4/Csn8a53urTSHMZjwZBtIxj5E/1rt1WW04fk5tNHlP8Gs6buvs1jG/hNISmQFXOPlSsPr+tXeq6l1VFcBo4bXSiscJZSVJli3E7fM+nlVjdXuqJodlL09bT3rhmSQQReIoIjThh9TxVDFbdSHT9futd06a2gOlMqSPbhAWMkfn64Brn1OVOTil7RbpsXG9sn+G5J0nVQoycSD6/umojRNR1CPSJbaLT7Pw2G1wXOT+RoL4bTotrf2qZkuZ1lMUK93IibipobLq6O3aKy6cuIGYfeaRTtPryazvk8csscagrpG58Pmw4vL5XVvgpeu1Kaxpe5VVhp9vuVewOW4rX9RRQXN/axP4omkiCxuu3aMu3cHH9ayPXUFzb6lpMd9GyXS6dAJg2MhgWzzW21XRL/VJLe5sYvGtzCAHDrgnc3Hfmtf4vbBJTdf8AGYPyLcpNxV9/6A6TDbw6ksJMpnQOnylWRjtbnIPH61gejD/5k08j/wCTA/lNdN0vpzVLS+hmnttkUZJc71OPlPvXL+lZ4rXX7Ge4bZFG+WOM8bTV2unB6iLjK1x/pVpFLwyTjRodUvJLX4jXbb5Y4vFb5oxzu8L5T9cmt3pPWcd3erpa2SRTXRLG5HeQAbs9vw5P9RVLqPRF/qGu3uoGzSaO4cFAZQMLsxkA9jn1orprpPWLLWI77UobdEijIBjlDZYjaTj1x5j0xWG+crpGy5L+OlZzjp1h+17PJIVpYxkDn7wrtPUWW0mzKc7bpsYOeNp864z05GG1ayLcA3EfP4jFd8isjfaXEsSK4jdivYDtgd6tzRc8Mor2V4J+PLGf0Yq2url/twycrcH5vMZjSqnrbP8A07owK4xPc5x/9a0HS/SfUtjqdzLq/gm0nDuyRzhh4hxg4/DFBfFK2+y2GlQFRzJMcD6JXJptPLHks6dTqVlx0Yjp1f8Axa1by8VSPzroclxFJkCQcVgLBSl5blDs+YEketW99dJaKzSMF9s81ox1PidV2Y2dXJF9Iyex981FvNYyXXlzsV2x6VJ+0p/+5vzrrjropcooeFlcFXPFIUGc4FKCo7Dml86x7aLjd9EyAaK4R0VxI+0FgDnAxVd8V2QvoxDhyqyE4IOOU/3ofp/X7TS7Qwz2plcuW3KFPH40N1fqMHUP2I20LW5hVw4YDncRjt37VbGSL4zjR0D4bTvcdFRvbId/jSKAJApHzep9uf04qo+OZzaaPg5w8wP5JUHRHUWm6Dosdld2LzMsjt4gRTnPYc0F8Q9Xseo4NPXS4TDJAzl96hO4XHI9wafyp+xYzgujU/B+4Fx01e4UqEuyoVTgn92nn9atet0dOgNXWUsX+zsSW7gFgcef07+VY74b6hpGhaLPBrCo08tyXU+Fu+Uqo7+xBq56p1vp+/6e1O0s3ia4kgIiAiI3Nny49qXyRVUyKUFxZgvhXMF6x063CcO0hznsBG1dtniuftsDRBfsyq28djnHBrh3QtrFZ9UWV1qZjjto9+4ueASpArrTa70wQw+1WpGCec1N0X1X7G3QT7OZfGQD/q6IkY3WSEY/xPXRuhZDN0VpxhBAaJwpxg/fYcVzT4nG21HqCGbRtssAtFRmTtuDNwf0rb9BzaZadJWMV1dQrNHlZAZyCCXbHGfcUzl9EbhStmqhWSPTpRKXIRGwXUhm+XzBJ96+bLN1huFeQ4UAkn8K+h7u50drWbN5H80bY23R/wC0/wB6vniS3mCkeG/IIGB7VLtUwpx5pn0nemZrS2SBiAzL4hRSSF2nnA99tERiRbBBINreGcjzzQVmlqLWEm5kIEKE4uW8lGfOipIbdo223E2Nh7Tsc8fWj/Zu6FW3qz590Zki1C2kLYWF1kc+wINfQnSl7b32mNNaS741lK52kc4Ht7ivnS3VUI+4xKkKEGTn3rsXwdhYdKy+LJPEwu3yobj7q84ptzXCRY6a7NzOitdKQpOAXLc4z2A/56Vz74tj93pmO+6UDHqQtdCePgf2iX+Yf6Vzv4rIEj01nLyfNKAGPA4XmgrXaDa+znMLGNpGjyfDBOduckD/AFqnuJ5Z3LyuXY+Zq3eZU3RgMWKlRhe/lQcdgdw3/dpZNLkWTiuSviiZmU4+XNWO9PeppkRUCqAMUKW9hVTakUyluY8HnsadknivFs/Q03BPIOKTsQftIxwKdkqc4J+lR7W4IanBznDEZoUQIWU7eUx7mkyScjv9aj35pAR3Pf0oAoeHlDZBApfEmUjDL+NQ4GeXYA+1NaPLfK5IopIKSC0mbBLtkk+RpPELNzQy4Ue9LvxS7eRXEIdyxyGI9xStsCAK+4/rUGR5GkBwalBolVsZyMGlIJAIGfaowc80odfU8VKJRMglKnBIHbGad48sTFRI6kejEUP48a9jzUUk285U/hRSbIkWEEuCAtXNnqk1uvhpcSIrfwK2AazKbgMlvwzXhjPdwfUNUcF9gcTZjXLgFM3k2U+6C54oHVdSa9jjSaYv4fKhjnH51QxjOcsfxPNOL47k0FFL2Ko17JFX58sO2ce9QXD5Y4+X3JrzsWB+ahmU+uae7HQwqSTliffFe2t60/OKb+LfnRsexCxGOOBTSS3YVIv3T9KRCd5HliogEQQ+eRSiPHJJojAKZNRkkAkeQpdxLFUYHfFKQRUm4+Gh8z3pknegmRKxrMOxIH40iSoTgEH8agwNzH2pGUeEjYG7PenpBoJaeIdzTDMrEbQM+poVFBwCMgA1KijJGOMUdqG8YQr57gClz70OpPi4zxUw70jXIjQpQEHNRmJT5Y/GpCTuFJk4P0NFB5IWh8+TUsUZwD5UPcyyJnaxHIpRI+37x+8P8qamHloJdewLcU9ceVAo7Fjlj3qTew7E0riBxC2OT34rxbihQ7HuamTnFCqA1QrSIB35pvir6051XA4FN2rjOOaKaAKDmkwfWn4plCyH/9k="/>
          <p:cNvSpPr>
            <a:spLocks noChangeAspect="1" noChangeArrowheads="1"/>
          </p:cNvSpPr>
          <p:nvPr/>
        </p:nvSpPr>
        <p:spPr bwMode="auto">
          <a:xfrm>
            <a:off x="63500" y="-395288"/>
            <a:ext cx="1104900" cy="8286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93542" name="Picture 6" descr="http://t0.gstatic.com/images?q=tbn:ANd9GcSkguiB3BhPN3LkJmRRCzMvpefjl9aU51JH3qac6S9mnoeBwRE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2996952"/>
            <a:ext cx="3888432" cy="34563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9354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4402832" cy="6192688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s-CO" dirty="0" smtClean="0"/>
              <a:t>   </a:t>
            </a:r>
            <a:r>
              <a:rPr lang="es-CO" sz="4400" dirty="0" smtClean="0"/>
              <a:t> </a:t>
            </a:r>
            <a:r>
              <a:rPr lang="es-CO" sz="4800" dirty="0" smtClean="0"/>
              <a:t>Si el gobierno honrara el sábado como Dios lo ha ordenado, tendría el poder de Dios y defendería la fe que una vez fue dada a los santos.  </a:t>
            </a:r>
          </a:p>
        </p:txBody>
      </p:sp>
      <p:pic>
        <p:nvPicPr>
          <p:cNvPr id="4" name="Picture 2" descr="http://t2.gstatic.com/images?q=tbn:ANd9GcSyGKTwRMoUg5NBTIVWrIoSdUDF_arajUpn24yKGoMmjz5vu7F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332656"/>
            <a:ext cx="3816424" cy="432048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860032" y="4941167"/>
            <a:ext cx="4032448" cy="156966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b="1" dirty="0" smtClean="0"/>
              <a:t>Refiriéndose a los países, en que se dividió el Imperio Romano, o también en el país en el cual tu vives ahora.</a:t>
            </a:r>
            <a:endParaRPr lang="es-CO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260648"/>
            <a:ext cx="5040560" cy="6336704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dirty="0" smtClean="0"/>
              <a:t>    Pero los estadistas apoyarán el falso día de reposo, y mezclarán su fe religiosa con la observancia de este hijo del papado, colocándolo por encima del sábado que el Señor santificó y bendijo, apartándolo para que el hombre lo observe santamente como una señal entre Dios y su pueblo por mil generaciones. </a:t>
            </a:r>
          </a:p>
        </p:txBody>
      </p:sp>
      <p:pic>
        <p:nvPicPr>
          <p:cNvPr id="196612" name="Picture 4" descr="http://t2.gstatic.com/images?q=tbn:ANd9GcRQCQUqTczAPaI5Fbl2lCfEIXtveqmtAtiOfh8Mp5Lf--L4Grd9I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3501008"/>
            <a:ext cx="3384376" cy="3032745"/>
          </a:xfrm>
          <a:prstGeom prst="rect">
            <a:avLst/>
          </a:prstGeom>
          <a:noFill/>
        </p:spPr>
      </p:pic>
      <p:pic>
        <p:nvPicPr>
          <p:cNvPr id="196614" name="Picture 6" descr="http://t3.gstatic.com/images?q=tbn:ANd9GcQgYQBg6VRRSSXsEKfpdDsr6oAko3gNEUrrr5tI5txhiFBq-MU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404664"/>
            <a:ext cx="3384376" cy="27732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966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1966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96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196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6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6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4474840" cy="5793507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dirty="0" smtClean="0"/>
              <a:t>    </a:t>
            </a:r>
            <a:r>
              <a:rPr lang="es-CO" sz="4800" dirty="0" smtClean="0"/>
              <a:t>La mezcla de los asuntos de la iglesia y de la administración política se representa con el hierro y el barro.</a:t>
            </a:r>
          </a:p>
        </p:txBody>
      </p:sp>
      <p:pic>
        <p:nvPicPr>
          <p:cNvPr id="6146" name="Picture 2" descr="http://t1.gstatic.com/images?q=tbn:ANd9GcSLgnfOI2jLLu_hjSwK1MUX0SbsjL2SRVq7Ly5O0a-MsgK2Qn_n6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548680"/>
            <a:ext cx="3312368" cy="324036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932040" y="3933056"/>
            <a:ext cx="403244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 smtClean="0">
                <a:solidFill>
                  <a:srgbClr val="FF0000"/>
                </a:solidFill>
              </a:rPr>
              <a:t>Observe que en toda celebración importante ya sea del país o del municipio, siempre  aparece un representante de la iglesia.</a:t>
            </a:r>
            <a:endParaRPr lang="es-CO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5122912" cy="6192688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s-CO" b="1" dirty="0" smtClean="0"/>
              <a:t>    </a:t>
            </a:r>
            <a:r>
              <a:rPr lang="es-CO" sz="3800" b="1" dirty="0" smtClean="0"/>
              <a:t> </a:t>
            </a:r>
            <a:r>
              <a:rPr lang="es-CO" sz="3800" b="1" u="sng" dirty="0" smtClean="0"/>
              <a:t>Primero.</a:t>
            </a:r>
            <a:r>
              <a:rPr lang="es-CO" sz="3800" dirty="0" smtClean="0"/>
              <a:t> Esa unión está debilitando todo el poder de las iglesias.</a:t>
            </a:r>
          </a:p>
          <a:p>
            <a:pPr>
              <a:buNone/>
            </a:pPr>
            <a:r>
              <a:rPr lang="es-CO" sz="3800" b="1" dirty="0" smtClean="0"/>
              <a:t>     </a:t>
            </a:r>
            <a:r>
              <a:rPr lang="es-CO" sz="3800" b="1" u="sng" dirty="0" smtClean="0"/>
              <a:t>Segundo.</a:t>
            </a:r>
            <a:r>
              <a:rPr lang="es-CO" sz="3800" dirty="0" smtClean="0"/>
              <a:t>  Esta aceptación en la iglesia del poder del Estado, traerá malos resultados.  </a:t>
            </a:r>
          </a:p>
          <a:p>
            <a:pPr>
              <a:buNone/>
            </a:pPr>
            <a:r>
              <a:rPr lang="es-CO" sz="3800" dirty="0" smtClean="0"/>
              <a:t>    </a:t>
            </a:r>
          </a:p>
          <a:p>
            <a:pPr>
              <a:buNone/>
            </a:pPr>
            <a:r>
              <a:rPr lang="es-CO" sz="3800" dirty="0" smtClean="0"/>
              <a:t>     Los hombres casi han traspasado el límite de la tolerancia de Dios.  Han utilizado su fuerza política y se han unido con el papado. </a:t>
            </a:r>
          </a:p>
        </p:txBody>
      </p:sp>
      <p:pic>
        <p:nvPicPr>
          <p:cNvPr id="197634" name="Picture 2" descr="http://t3.gstatic.com/images?q=tbn:ANd9GcS9txzSyLkWOBCzL9Z-KDrtQh5vH-YoadOcdSeXbm0REZLRyNWyf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692696"/>
            <a:ext cx="3024336" cy="396044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652120" y="4797152"/>
            <a:ext cx="324036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CO" sz="2000" b="1" dirty="0" smtClean="0">
                <a:solidFill>
                  <a:srgbClr val="FF0000"/>
                </a:solidFill>
              </a:rPr>
              <a:t>Recordemos la sentencia Bíblica: “como el hierro no se mistura con el tiesto” Así la religión no se unirá con la política.</a:t>
            </a:r>
            <a:endParaRPr lang="es-CO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5194920" cy="5976664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s-CO" dirty="0" smtClean="0">
                <a:solidFill>
                  <a:srgbClr val="0070C0"/>
                </a:solidFill>
              </a:rPr>
              <a:t>    </a:t>
            </a:r>
            <a:r>
              <a:rPr lang="es-CO" sz="4300" dirty="0" smtClean="0">
                <a:solidFill>
                  <a:srgbClr val="0070C0"/>
                </a:solidFill>
              </a:rPr>
              <a:t>Pero llegará el tiempo cuando Dios castigará a los que han invalidado su ley, y sus malas obras recaerán sobre ellos mismos </a:t>
            </a:r>
            <a:r>
              <a:rPr lang="es-CO" sz="4300" dirty="0" smtClean="0">
                <a:solidFill>
                  <a:srgbClr val="FF0000"/>
                </a:solidFill>
              </a:rPr>
              <a:t>(MS 63, 1899). Extraído del Comentario Bíblico Adventista Tomo 4, pág. 1</a:t>
            </a:r>
            <a:endParaRPr lang="es-CO" sz="4300" dirty="0">
              <a:solidFill>
                <a:srgbClr val="FF0000"/>
              </a:solidFill>
            </a:endParaRPr>
          </a:p>
        </p:txBody>
      </p:sp>
      <p:pic>
        <p:nvPicPr>
          <p:cNvPr id="4" name="Picture 4" descr="http://t2.gstatic.com/images?q=tbn:ANd9GcQxXKCv855SGuCHIBUAQ-5933sEdWiRLG5dmxkkZwIAP9pbwmD1JNImfZp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47656" y="1556792"/>
            <a:ext cx="3096344" cy="30243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AutoShape 2" descr="data:image/jpeg;base64,/9j/4AAQSkZJRgABAQAAAQABAAD/2wCEAAkGBhQSEBUUExQVFBQVGBgVGBgWGBgYFxcYFxgXGBgaHBocHSYfFxwlHBcXHy8gIycpLCwuGB4xNTAqNSYrLCkBCQoKDgwOGg8PGi8kHyQsLCwsKiwsLCwsLCwsNSwsLCwsLCwsLCwsLCwsLCwsKSwsKSwsKiwsLCwsLCwsLCwsLP/AABEIAOcA2gMBIgACEQEDEQH/xAAcAAACAgMBAQAAAAAAAAAAAAADBQQGAQIHAAj/xABBEAACAQMDAgUCAwYEBAYCAwABAhEAAyEEEjEFQQYTIlFhcYEykfAHFKGxwdEjQlLhFTNy8WKCkqKy4iTCNENz/8QAGgEAAgMBAQAAAAAAAAAAAAAAAgMBBAUABv/EADARAAICAQMDAgUDBAMBAAAAAAECABEDEiExBEFRBRMiYXGh8BSRsTKB0eFCUsEj/9oADAMBAAIRAxEAPwDlaurWwNqg+8iZ+/HFY0vTdzEwI7Dvngn8620ekUiTPY/w/L5mp7X1tgEfYf0/lQk1sJq4sYYB34E3GiVViJbuSJ+vwPpWdNbBP4FgY4GfmgeYXggGPrx8U76RopYCMYpORgikmaWOsjjQKEkaXo6E/gXPwP7VYv3CyE2LaQn/ADEKM+wHt8x/WpHT+nguAAYGQY9h2mnum6ULfIzMzJwP17VjBnf4jLmbJjXapXl8M2o3XFQD2CjPwK2vWLCCEs2x7Silj+Yp3rdKpj1MxPtEfw4qRpOgqyyRtPcnn+PFF8ROlZW9xK1P/EpjaK2zeu0oHwq/9qxp+hWnn0KsfAM/2qz3elLuEAsPj+9MrXSlCiBEe/6mq5L2Rca2XEBsJQtV0SwpjaJ94FBXwwrfgQH/AMoq4dU6JIlSozmZ7/oVnpF4aeBySckDA+neo90qQCY0ZRotBZ8SrWvD20Q9lQJ5KYPxMUO70i0vFtc/+EV11NQHGQDPIIx+VIvFPT7SWjd2hSpEQvMmIIHIzVl8TadStcrYuuQtTpU5zrNHaVmXyxtsbfNKKu7zG4SW9PpU5Hvu9qDes27hRltHY9ohN1pVZ3uEKg9ODGGmR96ddM0ltdOS4drhYXwqkS11wcwTL8nEAYOZFTNP1lLumCbNp/E6suQSuQTAMAiPw4IPtVZspU2ovT+ff/Upn4zZ7yF1foVg6R7iqrXbCIGQJBZmuLBbEj0JdGD/ACzQupdJsi62wDYTuXidrZH0I447VdL1++mgYklbt3UsVcMZcae2toMo/wBJZ2gmfw0rsXBfUJdtL5mRuAYMcTAAO0cTweGxW1gLIg1Gz3gJi1DVp2/BK/0voyMGM8GIj9fo030PQLZcBkETnGKl6bo7W3G1TIkRgkjn6OI7irZ0PRBzMRP6z70bZL4MhsYxrRAuKrPhG2Mi2v3Uc/lW2o8LW4gW1/IV0Ox04ARWuo6aCMVXLwFzi+JzJ+hJz5a8/wCkVP6b4etkibaH/wAoq5/8GU4IrGh6fsahLx5ygrxI+g8KWYk2bf8A6R/aplzwzYKkCzaB99i/2pxbMCvTQkyiXJNyuW+iWAyzYtcZ9C/2zWD4Ksf6E/8ASKcBYOfea1N760Gq+Za1f9Zw63pAtoDYMryRmSB3/X0xkNi0WEMsRESP9q2t7riKd7YHHaYEH9e1NNFYMBfxHuTV0voG8u9Pi1fSv3mvS+jF2mCRBgfTmP17VdOheGtkliPoP9+T9Kk+GunM6tccDJG2MAATAA4A7gD2+astnTbDk59+Kz8jnId+IWTIMVqvMk9N6YqLIX1HknJH0qcloZA5/mfk96xacATmvIVJ5gZPtkVZACrYG0xnyEneI9baNtwQpOSSQMEj8UCCBj2jjvUnzdwEggHMER/A1KuacN3MjMRg/wB6jXduASQZ+ZGD7/ar79GrY9Kc/nMUuY6rae8pZiftwB9+9efS9o+eZmsbOIf+VZudSNoqJLqeSsSPrj+FUMnQZFU0Afp/uP8A1I7SLdsLOSB981Gs9OVnDATmabNDZVgB8gZwKLYnMlfj7/eiX0vGwDWf2nDrXWxC9OQFjuPAn29qh+Ori29JI2nc6IQwwRMkH2GBkZqWiru3TnNVT9od/eLNrMeq6cP29AgoRBEnv3+KFmVMbKZGnXkBEh3mUeu4+UO1nbcs7UZpJGbi7gGiQY7zgrLd4MbVxmVbm1AwCFVdieCcyGJIJb2k/IdJpC4yd0HCMt1sSDwbnycdoNT+oJ6baBm2MLty9tGCqFLexSCJI8wtA/DtyTJrIxrqfSD9fp4lxgFFyd4g02nZ7VhGCr5atbMQqh/XAMwyndOePeq5qOh3bFyGHyGHv2PxTbx2vl6whY9CWhjjCKOP8vHFH6ZqhctBpkKwGTkAwCp94wQf5GrjWSZqYGbHhQjcETPTrYZJIwwyP9DDBK+2QD/3plphtfOSc4wKBYvhG2MIVpj6+x+38hTPWacBdyZ2gmO/0o0O1iUsxs0e8r/TfHFwWi1zZcY27LqJRcul13E2t4AAtYDANyTgVOs+MWafSvqcbIYFlUtphFxI9OL+GnMHiRSXp/iS4bOTaB2tdHotlXuC3adLAjG4lmxG8bQJPNP+mdaO/U+YUYWw9wbNhVUR7oVGKpuVwEyG3dyParRA5qYxB4uB0/i5nFseWjO4RR/ibTvLadGZ12k20JvgqfVIHyKHc8abVJa2OxK78gAJv2kJ6vU+N23t7xUi3183tJcuoLVq4txLW4suzm0QSxXELcgbgYI+1Q73iN9qMj2mJt3CVdbUoy2rjC5iNyttJFwRb2wDBaRFDxO1EDmXby4x7YoVxvakNrxOy6TzWhj5zWULlV3qGIVibe5JgEYIUleRxRLviVbiadheTTJdttcdz5bbH2WnS1L+kErcZsiSLeImaWUJ2nBoyeaEUo+n1i3LakMrHau4gFclVb8J9SSGB2nIBFaGPekaGB2lgOJxfp+qTyAI9RUdo7CnvRND5hUD/Nkn2Uc/n/SqzobTHag5IUAe8gRXVOj9GFpY54Wfhcf3qx1Cjgd5qYMvt4476LpotZHckA9hxUlrc80S2IA7YrxoGTTQMzC5Ykzwxiag9Y1QRVBkKcFh/l4hvtUxq8be4QQD8GPrTMT6G3FjxFOLESHVXVS5b3EXApNtgQdxj0x7z2o1jX3Dp0Yks3mbCwC7ozk4g9uw5pqelqQIEfA4/wBvtRx09TgluZ5HPvxWoOqFVUqFfnFWouXP3pEV/QU3EECSZYTPb/LgUTTC4bzqw9C4HpwZVDM98lh9qbroRPLfeJ/lXjoSe5/h/agPUG+JIW+8UaQXiF37JLwYXAEH+NbOl43YAthMSSpniSRkSO1NioQRBY/nPx8VX/FPWjpbdvCq99xbV2aGVDJuOo5LbRtUD/My0s9QzOEXk/aEVoWYyHULFt9t27ZVuyu6qf8A0kzSTxBrtPqHW1bh2BPqVGZU/wBRNwemBH4RJntSzopTcURlt33M3G2+pFMlba7/AFelABuMyz7juJNStN4btpfdlZm3EAFjO0cQvYCe/PzTx0Ksulz+fWKHUsrWoi1uiBIVXc7/AFQuVQT+IgD/ABCCAAGMSJJxmZq9IfJUqnrsmbW5NyMjAq9typbcGBIPt8mn9/TJC+kMYJaQD3wJ+BFUrxt1xQyWLLFCp3XCCTsUAmD7E4Ec5FGnp/TqdWnf5kzm6vKwomS/3exdO4q6s7bfLLh33eyMsm6OcwCO/vW1npJu7kslQbbMptglX3IAzLBAJYAhiPnijdFvlW/eL5Ft9qhFJ9NtfYE8mck9z9qndAu236jutrGTqLtwQAdqsm5p/wBW8gREwTVfL6Zh3qxLeP1POKHMV+Yy3ktXlJgjI5A7frFPXDI7jt29qGNH5+qN0j0zOeSBxHsOKY6siAPYwfvn7VjY10g/XaamXICQPlvAWrcorAAQZP19/rUm0ZJ/Wa2s2hwOK22hRTTtvKTGzNCABHagtej+VZu3KEE96rF7MkJtvNbt8xxQlckVICVv5YpoaTsJA3NJmsQfepjpQ/IrvdIh2s514H6aXu23YEhYifhZ+/b866dplAOf1PNVXw44RLI/8P8A8lXvVrs5AI7inhtb34nZPhWS9wPzREEj6VFWpmnABBp/9XMpsa4m1uzIg4NYFkgzKgfX+1EAhj8Vs9xPaDnvifpQhB/eAWMj3NYqwCwE+/6xU5Fx/WqVqLb7ifVH1j/+0d/+mR9KmafWbFg3RiTO/EFjt79hAq6emKi1NmJLXLdZtk8CpQWBmq7puu7BHpgY5E/Yg8/ap/8AxhBktiJzB95Ej6VDLo5EDeLfEfiPy2NqwFa6DDFpItyJ/CoLO0EGAIE5I4qm3HCOHNu55gGbpYNdZieSz+po7AMoEkAcQzXqU7nuXGc3CXi04t28yQuY3xujcTmKBd6tYsDcti3uI5u3gSPrk1oYcSoLreKdiYr0Ntlv+YLdy41xnZ5ZSwLlTxP4RtgCZAIp/rb7qQGexYU4m5dAcyOyASDmq11XxiSIN8JOAmmTbM9ld+cA5gD8qaeHuiNcsC7tADiVAuNvIPdrqjcWPsIAp4YEbRdSdqtZcCm3ZtNdcCAVKsAIwSfT3H+YL9qg9J6FbsAXdZs84GdrlNtsk/BIZj3PfjgCpmqssrLbuLeUNxs1ICn49W14+k1kaZ0fytLYFrJ8xwsKgEGWc4d4MhSSByxjBi5NTHUusW3hLN2yn/8AmouOR7hADJ+YNMtPp0t2tWlpEUjb5pURvd87J/Edqcz3b61nQ9Us2UdNNt824wBuuTN660INs+q4TA9XHeI4B1XWizaazZO5ixa4/wAwFx7kKAJ96zutzrjxHVt2Hzl3pMRfINP1iPousuruePTKr8ACcfwNRNR40O7aUWRfeYnGnVmRXAn8ZYFfb0tinfS7pZdhSAec85BP0/CBP196T3tSTcu/8pbgZja9Ns7lS7cEA+aP8QsJhtsEuckGvOYASpubXUMNd8SSvjNvL9Fpg4gnzDAClrI3Zgv/AM5cAdjzjcXp3ikXbiWyDLgnd2DBBcIIzHpIxun4gg0v6HrBeu2rRs2djA3FC2hCHy7L7w3uS8EbQR6J7TP6RrLNzznW3attaQMLjAbdjC4FYsFUhR5ZnaSI4Y9rJWxVSpdb3D3OvTZ1LIpDadLhYNwLiC56DBzhFb/puL70JfENy1/zrTtu3MhW21slEVDcJQs5EFwBJAOfwxJBodey4Pltu1Jt31YAu4uXEtByPMIC7CigLvH4QYAaHg6gDp71zUW7LGxddVWNygqVCQWUnd6gJAmeBwKNcSjkRLZDIGp8VBRJtMoIulWLKR/hm4q4HBZrTQpKk4iTIWX0vrS3rrWgpBVSwaZVgr+W0dsN2BPcGCIob9Qt3bVl1t2bbvdfT7riK/leq8rmCFPra2ygHbJuZEyCx6WtvbvHkNcJYNcsqF3w7LPc8pnJEqYJiuKKN6gByYXyq28qi1ndSqEOzOWdP17eWgmRtUj2MDIn71f/AA9dm0AT9Pp+v5Vz/omsR9NbVowFiTEY2zMfH8qvnQ9H5a+k7lPH0oxa5OJdykHGPMabfish2HAEfn/CiBZFEt2MZq4BM+5Dv3rpAIIEGGx29+9Q7pJuL6iSBHtgzOBwDj606awPc5wV4x9f96W3vDqnK7h9Llwf/tzTBQ58RZF8T1u2CTtcY/EqgR2xP5VSru/yWiZ/d7Ikc51Nz+lXi10twu1TAHAJJH86zc0BUSQDjseabhzKgqAyapXrqNvfn/8Am2Y5iNgLVM0lsm08z/zngn24/pTTT6ZmOLZA9ye/5VOGhJGYn6kfyqMucMukSAlGzK2yK2HUEHGR+XehHwbbCkpYUg+oDaZ/nj6Vb7XTQM4P0A/rWNVoGujaWIXuMZrOzJkZNO/9jLGJlVrNThWp8M/415W1ZtHeWKlN6EySOCIIXbx2PtFOOk+G7qoGt6q5OSBatXbfBHY3VEZGRTjxLeOk1dxEmHW252hSfSCgyRg4OeTNRdL4gDHNu4WiPXcJJ/tTj1/tqLUk0Lrbfvvd8/KL/Thjse+0EL18qEuajUyTHluhYN8ySVIjJk9u9Wh9TesWRZRE8oEEkttBPc7Y988kVG1erXYjWmuIxEspbeAe4lgf5Up1Ot87SW2vNL3me2UFtMiSkBiDBzPHIosPqeJ7sG7Hn/JMh+mdd5YdBpBvTXOwc7GFlVMqz5TzAe4Cz8HcIJia2sdPL+sydwMz7zT3V6Q2rdpAoUW0W2oBnaFEcxnAFZGohOJjOI+9VepcZeo+M7AbS10z+2nw8mQNLpvLGT9BQ79hCGlEO+C0qpDRxux6iPmt7ss0wy/X+1G2gfNL24XiOZu5g9Np1DFgoDGAWgAkDgE8kDsKkW9EiTtVVnnaoE/WBnk8+9b2hitnNSBQiC1mRU0tsbQLaDZOyFUbJ5249M/FSxYUggqCGmQQCDPMjv8AehKuaNurge5kMIJ9Nb2lfLTaRBXYsETMERBEkmPk0NUUcADAXAAgCYGOwkwO00RhQyKEkwgohVrMVi3W5oxAM4V4L1IubLLmC2Bj3Hb54rqvhlms7bDkMSC3yBJGP4Vy/wDZ9dVbqsQDAiSMiCIj27V0vQi499XMhc88FT2jkHj8quZtm2jFsrvLMqgmAalxEGl1vAJNSLV6R71CZL5iHEkbq2V/ao62zyDRJA/OPzqbIgwj8TwP5VtZ28/egmfcD68f70ut9XViwC8GDtg/+3BH5VADMdhOjhLoY4OBW1yo2iAYSPv2j6zxRrl9VjcQJMCa4A1vAI3nkuH70TzDW5UAY/M0u8Q3DZ0tx5ghSAfk8VDkqpM4UZzvqepTU6i5dQbgx2qzATC+3sJmpvTukFsLbM9zwPv6qD0nSrb05OZUhRPzM9qcaHqkZQwRzOBXmmfXkNnaaQGldhvFnUdCyFckDtGPqD7GtOrae3+7aa6wWBfUXDHCyCTiDMCam6/qHnMBOSc4x/KjdR6eT0u4GHDSPz5osB05bHAkZf6BfMuuoT39QjmOfaoN24y8LH9f7Vv4T6r5+gtuRkLsP1UR9+OaM7qPU5CgcliFA+pOK9Fmx6wCpmch0neLr6loIWKIumEZpsVWKX6jnBHtSPa9sWd44Pq2gSwFDe7RH0LEzNBfTkUk6uSI4aZlWoqCTUdKl2xRp8UFtpubeKi3BUx3xURqJ/AgoZm3WC1b21rJs1yqTOJny90bXvZcETEjj4zFde8KeKVZyo3Hg+r59u38q5J+7BArDuJndniMCmfha9/+TbljhgY+QT+vvWtlQOLlfG5U6Z3e/qDgjiM+4Hv80WxroGI+ZxRtNpvMtqY/2nkUEdLH/eshlYbiWyV4MKms5KxiOTjM/nxWbfVS3sNpBnG3B7kfrFes6KMECPoM/WpH7ipAEYmfjHaKuYMqhacbxLAXtMaPWly0gjaMRieKRarbaXeSxI3SCN4ChonOYE9mFWjSacKIURSvXdLUuCxG3a6lc58wEYo0yqrM0A3wJvpdayWWgA5jBaIxnORyaV6zqW8ywWOIBxA+tOE6fKQTGQffAjt9q1HQJ5cH2BEDERx9P4mrGMpZY8wTAeHuqkymNoMiWMqIGBiI7gdprfx4bjadbaAku6LAEkiZx/P7U06d0ZLed0+85yf+1QPGfXv3e2otxvcxJOQO5/pSOp0EHfacvO0R3bKW9Ki3BtbcSQOW/QpLr+oA8KFUYAAqVr2JtoWIJ+fpSd8tH54ryb5ATpAoffaaqDa+8ndDWboJJ+//AGp91/qoOgdQQOQPqTA96U9JEEtI49v9qR9S6irbrc5WOPc9v413TsxelH1+kHMoIs9pfv2cqR0+OPWef+lZ/j/GaJ4m0xY2XHlnYzgJcZV3NcTarIXBQ3FzCsMhmqR4SslNDbBwWLNnnmP6Vp4l6U9+ybdtbZLBl3OdpTcBBHpaVxDLgkYBFejQ2oB8fzMxtmMradI1XlFVvKpt+WrJaulERFW4WWFKLabcbRJhZCGIBgz/APhOsHL73BVt5vNsaAkDywkIQQ0uACZmDMKbX+GGuDWBksgXrWxACSpcPddLkbRszc3MDuliT2Em8T6TUXrlo2GCKp3N/iOhnzLZ4GGGwOMg8xgE0QAG1ybvtC+GhetWmXUNLFyyS5chNlsESzE4fefxNG4ZzFSjqUbbFxDvnbDKd8c7YPqj4pZ1/wAPm+zMm1WbT37G4zP+J5ewcH0yrT9eDSy34Yvedbc7AFdXjfJQC/5pDnyx55I4MqQeSwoCNf8AUYQOniWkaeK1TUIWKBlLLllDAss8SsyPvSj9z1I1pvAqbUEBPMcBgUQKCpBVSHDGR79yTXundNu2iB5dlghvEXSx8y55rlv9HoMH1ElpKiOZEBQOJNkx25oJozCtBboDuYQm9lc0Y0JawTRg1BM+Z72kdLSk5naQCcieIHfk008L9Ev+erwoI9R3Hgdz8Vpo9VtFuADBXkAxnOe3PNW/ohVmhQACpmDM54ie0kmOxq5lyMq1UlMYJudB6N1Q7ApzyAQIwJ5jvOKZk4xn2qq9N1Oxwp/DBz7Ekz/MVYNLfC43THvVMENGsslM/b3olsGhsVPwaJbBqK3ioVmb3ig2EDAP9ffsSK21FwhD9Kx0rNtQJMSPvNNXGChf5wdW9QytR0asC1UQ6a5JPnMR2G1BHvkDNMXaDzGVlpMdhVE/ajfIvaVZADE/n8+w+c1a7+rKISOePmqJ+2jW3LWksai2QH3rbaQGEMjMMHgyp/OlPjbIlDvJUhWszfXrNpPUpK885yYjPtSa9e2AnaW+g9vvVE6b45uMSLzcgBSgW3tj4VRP3pLd8SajeT5zkAnv2nFUV9Fy3bMPvLP61AKAM6tY6m44tXM88Z/jQ+s6VDa05S2FuMzG8YO4yRG7MY4BFVk+MLVqzalWd2TdO5hBzzBHJH2mg6bxVqNVrdPbW8R5hRD5ihwm/sCZYgT3NWF9Ky4jqQr94DdUj7G59BdMs7NPZUdran88z/Gjis2LcKoJMKoWeJAED868BR6dgInk3NLgmhMIojnNDYVN+J0Gz14GsPXkFCYQnitbKtZr011TrnjXjWK9UyJita2NaTQyZ88WOjEqNtwidp4FWPwhadb5Ut6RBngdwZ9jjk0gfrdtFQiTgSMSMD2NY6d4pPnl1XcCIKng+qRVwjI4O0b/APMVR3nZNOFBggcYPvU7R2B9p/QqrdJ8S+cokQxjEz9e1WzptwRtOG/WPrVEtR0xxU1clhakW0HahC4AeaD1AysqY74MTRqoY81K7XJOsuRbOSOP5+9A0OpW1aVix5PAOe9QdJqlKtbYMSxESZgz3PbmiawDYEJEhsifk1oKmgDGfP2qJ53jrVOfLJBiQI+8f3pBZ1NwsCXJWfdc9hjn3prqy2wiIhVg/PpFKrFh2ZSygRmYz7fyqcIFEmCY51yqGPaDMVWv2p9KN/o91VyyhLq/PlsA3/tLVYOpW2Y+kdyf44/vRb+iFyzsb8LIyH6NINKDaVUzjvPktdA5MBTIob2SJnEU667dazqLto2gly27IwYlogx3gH3kjuKT27LOHIE7RuMDtIrSG8rTbZLAMYAEfQAdqtf7OtGj9SsKssxIgjtGWb42qGqmhq6t+wPpM6i/qmmLaC0h7FrmW/JVj/z0rK+hC0JRZE7ndbPGKFdn4+1B6l1Hy7N24BOy27gHE7FLR8TFVvT+MiwYNbLEbQvlqyEk2mvXFKXthG1FVt3DbwBJmsZWZwalvYSxXL4HzQ1u59qrFzxjbJUKl0qT+OFCkG4lsN+PdG50H4ZzMYNMOideXVK7KCNpAM7f8yhlIKsQRB9/ehFmHUb7awzRWnmfwrUPNTtIqF31kGhg1gPUXJqGmsE1rvrRrldqkVCM9BN6hXr1RTepReNCTkPRvDFn90ts212Zdx+N2f7D7UM9HtBwVRYE8CD9Zpb0PxIlsC3LFFz6o4795A5wBinia1SJ7Hj5mKtFc6MSxJviMT22UUBG/SFAtgqIx/vTXT9YKtLsY4mqz03q6CQWUbeZwo+5qbrj/hi4/ptsdoYMrDdzB2k7Tg4NUjhyHIbBrzLIyrp5l90/U/MUENI7d5o6a3bhoKn396oHhHxEDbCgwwGB8Tj68j86tblokntmhcvievE4IrC5KGoG8bZUSDwsCD71M1G0yVy2TM9z8frmkrMzzD7di+Y7eyLmB23NiPiajf8AEhcO5FCCTEc47nsGmeK79RlA16of6ZT2l1XVu4hgBxj2iO/fih3wYiM89gPvUXQa3col14BMCYrOpvLkkliMD2mix9QF3JlFsRugJizdhxkn3Pb6D4pvd1ORtwPmlVgyAYxRi08U05jk3g+zOSft16cq6uxfRQGu2mNzsGNpgAfk7SB7wBXMjrWltvpDAKQOIAAj+Fdp/bPot/T1fB8q6pkjIDgqwB7Sdpj/AMNcWs6Itbd5ACR95IGP12rZ6PJrxD5bSlnx6G+s20uiDKWa4iQVWDO47sSAOQOTmu4/sosLb6WkMs3Ge43uGJ2gH3O1VP3rg6uNpG2SYgycRzjvNdr/AGUaUDpJciCb9yGGcbbeCO3eleoX7JIhdOLepfDqkdChAbcpBVuCCIK59xiqrqOspda2Lums5xdMMyoial9Mg3CDjc+YI9ZG0KxIb29R8V65062zqdiSpLKdo9JY7iR7Et6vrnmsLC1bmaD4pG6LqLN2xeu37CJ5apdgALuS5F5SN5AILoIaQGKzCxFSbGss29OjaW0ttrt7yIcQFa3vQloMsALZCgETKDHY1vpdpbbIttFRvxKFAVu2RGaFb6RbZSvlJsPI2iD6i2RH+olvqZ5q43UKBQWJ9s9zJuivs1tmuFJXeGNsyvoJn8X4TAypPpMiTE1CseI7ZsXLxDKLbBCGKiWYWyg3AlYPmJ6pgZPAmmei6fbQbVRANuyAoA25O2PaWYx8n3o2l0du0CLSLbBMnYAsmAJMcmABPsBUKVIuCbG0rLeK7nk27yraZDpm1Lqu+V2rEBpgzcO0emYVz2ip+n603lguhN3zvI2INp38gQ7Qvp9X4iI7mYpl+5IBARQNotxtEbBMJ/05OOMmop6baFvyvLTy+dm0bZmZj3nM0LsPEJQZEs9auXLem2Ki3NRbNz17iqhVQkAKQWMuO+AGOYgztPqS9tWO31KD6G3LkZ2tA3L7GM1HudKslAhtWygiF2LA2rtWBGIX0/THFHWwq/hULMcADgBRx7AAfQClswPEMLUxcahxW5WtIqubuOE+c+ndJLwbiXFRgQjhTBdh6MxESV+xq83vDSfiELgjmJJ44/QqN0PWfurLa4W4VI/Dt/DJJn8/iD/qpzr1F1BqNP8AhtgpdlgFO3btaGIIJDAAACQBE4rVzZcruNOw7Hsf8ROPEqCjuZQeudLZT/iXEAHA3FixPJELnsO1NPDnURqNMdAxCWwGui5tgBlDENcPYBiACfp3ovie2j2AT6TuBGJJxBA98Z+33pN4U63a0mqFx7ZupBUggekmIYLJDEEcN/CtDFeRN+ZVygY3+UZdD6dqFZlSVeVGVDgA4jOFzJBkTV+0XSNTIW8zBiHkbpubUQmRyBLbV5H4hik/hjx1aOqFm8Ua05hL0xGICurAYYAA95iS0A05/aEpSVALPdt21DerAtkkkEEQ27a32E8U5+lwkasm/wBvz94WPqHUVjh+tddHlLp7WJgvAyYOBPeYme+KidMukIJgD5FUyy90cs24bTuJkn3Ek1aem603FExHHHP9qwOqw0u3E2cGUEUeZbeka4AESB9jmpj6hQohpbt7x9O1JtLpNzLubHsBGB2p7pNCu7cfaAP1zWWBqNCTkABuTTdxzW9hCajXXCsfYVG/fQcyQf12pnuhPrEjGSNon/a/piOk3AOzIx+zAf1rgluwSohlEjgnbOfc4/MivoTxTfN7S3EHq3I2AYmFMfxiuC22tv5gbcgVGZATu9criYETFeh9Oyh0IEzetxlSpP5+XII0rerH4BJ+Mx/Wusfsi6wF09zTtgMPMX/rDQPzUkfaqZ4R0yXNLq0YqrlbYtk/6ixEfQ4rbwpqXHUdKhUhkZbTD/pJn+A/hVzqVU4WDcUZVwkjIpHkTtNqz9frTPSaQ7Qec0K2uAT+ppz0+NsHjNeX6TGbombXUZO4EipoJk8CK9b0cKcmmtwgJFRbj4q4+NVI3lIMWgVSBWDQrt3NeDUsZBxJKHmEIoL263FyseZRMQZwsQfk1ubFbo4rcsKkASCxkK5boPlVLuZrXZSylnaGGoTiGp0zavT2rNnBIt7mYMSd5CACAYG4nHMDE5qR4h6Pdt3EKahRus22fcIU7Q1sGPaAc/y7F0tg6by/M8+1uVbgzbIfB2kHEjJEHKyYpV4v1jX4P4QAFABxtX8IYdwAFAjiJMyTWpjSiFU7b/PmWcuFxjOSr27HxKx1PWb25kDAyTH0nIqJs9v96laXS+tQ6zOQpxj3J9qL1TRBXO0EKcj+3yQa1FIvSJhsDWozPh3yP3hf3ncLc8r2MiN3fb9CDXbvECpc0KspFzyo9pjg8dwP61wewyTFwMR7qQGH5iD94+tdM8JNaRGs2Lvmh+7g24xgEE5OY9Jjg4zROVGNg35+doWInUCIDXWFuW5TGOw/X0rPT75tmCeIMxj5rNpTac27kZXzEIMhlJEFT7D2+Kwtsv8AhG4g9zyDyPyn8qwdJF42+811cVqEtOg15LA5bOKtfnCAYI/X0rm2k6qAYJAYwFMfi45HAPb8q6FpuorsEgkgd85qhnQYo1XLzTqN4AD5/M1BLBqPqyzmWGe3x9KG9oJ6TzWPkBZi1bS4lAV3gtOoL8xFcP6rOl1l+3AKrcddpAIKydv0wQcV3LTKd3GR39/tXI/2p6MJ1BmAgXER/iQNh/8Ah/Gt70d6cp5H8Sj6mtoD4/8AZC6R023qbbhLgtXJEoxgPGQUPAM8qeexHFdg8P8AgAXHsai96dTaUhmWCLsqVVj3kA4Jz9ea4LptM7AlVLbcmJJUDE44Gea7d+yfqF86Im5cLDeUTdkhVUYB9pJxWx1rqmI6uDt+8yumUs+3I3/aXttCRAMQBFHS20Y+lL/3tp96kDqLAcVj4jjG+8vZNZkq6SBntUR9Se3FCu65mrNsUvIwY/DIUVzNLleW5W1yhBZpQFRlzesxWQsViaICDN0owWhWmFSBcpyiKYwRFDM1s96a18yisCRU4d4p15vXbCn8NqzaX7sA5++3aKLpdCHO5rVy5bQeryzBBjA3dsx78U4Xw/o7+kt6hNQ+/wBKsAqTuCw0CROFPfseSYrWz4d0xgC5qSI/0KnzwSSTV85URApNVNPHkUYyvmJf+E2dTc8vTlkukSovFdpYTKbwBkwIJUD3NKNbobtqVvqSBho/EpnII7ccjGKvZ6DpkBJW/uClgxZBlRukQnwOSJn6xT/EHVmciGm4wgk8KIH8Tj8po8GX3GrHvKubBiCNkY8fnHeIP34BfSkMP8xO5jnEDgY717puuNvUJdb1Q0kHMjggzzgmgbQvyf5UO7enj861woXc8zB1Enado8SWdO1pfLguo87aM+gsqufhZYHtwKTaXRvLhP8ASSscj2H9KReCdUHbyMvcvKTcbnZasqzqi/JKg/cUwsdU8t9+6AB34Pbms/rVJcOs0una1Ik3pupDKDdA9LSd3wSMg/Pb5/PoXTtfZuJAO1hzPzwQeDyK55ZufvSl1gpcUhiJ3AzAgfBpj4V0tywGXeXRk2GQOxlcdiMifk1jZ1VrJ5HaXUBAAH7y9qVjDbsUA6YsZ7D34pfoGJP079qZkwsEzWLmYk12lsfDxPJqVVvw4Bjjnt3rmH7btKi3tNcTG+24j22v/wDY11jSdMD8yO/2/pXL/wBqj29ZrLNjTEXE09tvMa2d3rYy4B4wFQfUn2NafpQf3NZ4Eo9YwK6F5Movhzqb2bouKN20jvtYT3VuVP5g9wRivojoN0PpLT8F0W4RCg+v1ZAxOe1cD6N4cuXLAIgi7cthEH4mYLcMGe0N2kkxXdNPqlVbaoRs2JEREbRH17Vo+p59KivO8r9LiNm/EkdRveXauXBk27buAe5RS0fHFLB4jG4p5V2A20t6NuLosk/j3R5jAcTmYwaa628F0t5yobZauttbKttRjtPuDwfio9vVJaRPP0+brldws+SEG+2+5vMuNH+IysGkCV9wJRix+4t1CyvpNRdb8VW1CzbvBmUXNu1SwtsqOH9LEHFxfSPVM4qVa8SAvtFq4SwOxRs3Pta8GYEvtCxYciYOPkUv0fVtHasWkfSABU34CPDraZgCcepktD8UT6cQJBbnVbLb0vaRf8O55bgC2Qitee3an1eom4bk7cDcZ5IrjjVd6i9THvGGi69bvswQMNqC4CwC71IBBAndGRmI+aT2PGDCyXuWofZauKNrJIuLcc+m4QXAFtoZT6j7QTUpOqW/3d9RYsKl0vbsspQFv8R7SwUUgzDg7ZUkgdoJDt01q3tuaZAf8NiBZFv/AJjXbSelmYiAriCYIY+5FRS81CtpJueKhuxauG0BdZn9EgWjZBYLvkqPNzicYBzWB4rtbmGy4dpgkbCNoW85eQ8QFsXDAzgCJMVAvda0+xXfSEBMrItErca0uo2iG5KBGniQATiaynWdNauMP3YoyE+YVRW8sg3k5HIxc4wA59yBGkeJNnzG6eI7SsqtbuozMqnd5cJvFtkLMH2+oXVgAk4bEjLRG3GqmNXpw1tP3XyyHUZFvbbLiyyEsDGd9qBP+SBJVQbRZFC77gAQlHcmHe2BQZr1wUI3KSzbxgE4r0nSfglSWUDaNxAEjkDiZ+lW7pN4TJEjHcgc/nVT6WSQsew/lzVm6ee3Ix/endfxHYxtJPiPVrb073H42uuP9TIQAPua4+2rJn3OSa6p4q0Au2AJ4OPgxj+R/OuZ6zo1xXIge/1Hv3q96OyLhJB3lPrcWViKFr8vMXvWUtk9uaM+ldPxI35YoYuHM98fMVtgg7zMojYyy+BOoJZvszfjYbR7Ryc+5IVY+agdUvXLXmWH249ucme9KfMhgVxH9M058YXd2qd4/Eftj2+KXk3oRqGlMaeCNewG0Ej1Bfj1fr+FdC6dIG0f5cc9jMfwqh+CdMrWnEw4dWUyBH37cV0TSsCoKmB9vvmvP9a6l2AG82cCn21PaWTRdOtpZN27dW0gwSxCqJMCSe54pZd8a6O25RG824F3gSFBESDuJgDI7d+DWbl3zbPlud6SCFJMAgyCIMhgQCD2pPrfDOmuYe0Dndksc/WZrLXP0/8AzU3+fOGcWQk7ym9e8fXdYqRdAJfNgYsbFON4OboOMN+Xsv02ost51y5576x0ZU2Apb3spRQqhRhRBjtHxXRek+HrFiTatW1M/iAlv/UZI+1KvHvVL3moEd0W3Yu3C0bh/iNtIk4QwvJ+nJrT6br0yZPaxrQ8yvkwMotj+0R9G6nY0ao9nfdu6cuzIzDYrWx+PaczJgAc/UCr70y+LllLi2/KDAnyyI2MWJdY7Q26uc9K0Tk23XS3mUI3rKHc5d29JbaVBY7jPH0zXQ+na+NNbS5uUhQADlhjg/TIHwAO1R6gFKUTvdw+n/qseKjV+opbtMbgLJtMqBuLLGRt/wA08R3mlOg1YdLBt2NIJuXiyLZnaLDtvZX3CG2raUHaZZlPGBo3UxODwcET+dMdJrCDgCcwYE+o7mz8mCfc0nHmCJRk5MJY3IvTep2jYe9c01neotkBbSKY1CrtE7mEE3WBaRgnco4OFuqbdkrY09u4b92yp2Ky2oe9JwRuY+VGCJZvtTXTWVCFdiBWksoVQp3cyIgz81hrFraU8u3tIAK7F2wCWAiIgEk/Uk0JyBuIsYyILQ2bX7uVZLDJ6ty20m2SjESEg5lBjMFYBMCl3VFRTYFixbO5brL/APjF2G0IQAkoUkvknj705sWlHCqoACiAB6RMDHYSYHaTUtYBBKgkTBxImJg9pgflUB6NySliVbWa2yQVvaQ7irWmKbWIW0LYugFVJCqbiqAYBE5GJzf8QaZCI0o32y+1Qi7lRQzMwhfSD6iI9Jk+r8RFlu2Ef8VtDDbxKKYb/UJH4vnmo17p1qDNq2QW3kbFy3+oiMtznnNH7q8VA9sxBd6tZQoF0qKq3CVMW8Kty4lx1AEq26yCB39PEYddF6x56FgjJBAhvZlVwRgThh/uIJMLKE/gU5nKjB3bp453er655rZNMqLttqiDmFUKJPeAOaUXBGwhhTcO12aFFbpbNE8qhAJkk1OEdM6+EUDYeAJx7U+03X8iLbkETkrxJE8/Fer1bPUdPjbciLxZGMbtcL2yApAH0gRn3qudUuC1ctuyhuRtPBAj2+a9Xqz+hA1lBxv/ABNTUVwsRI3WLiPZY2mcEQSlyCO+VYf/AF545qvOSxUvGRgn1faIr1eraxLpFTKzkncy19I6Nb3W7m0QADwoyGI7LjjnPPNA8f8AQSNVca2BsZieeIAMZMkzJJ+a9XqoLmYZ6+dfyZe/T42xrt2/xIPQrj6ct/l3BRiO2Rx9auPh3qpJ2zO4bozj4r1eourxqyF+8dhAVdHaW6zaHb70RrE96zXqxwoK7iJYkGYNiPpW17SL6XwWBBXcoO0jOCeDXq9VTINDfDCuxvIms1d4ggtIn9Zmld92POfYYAFYr1QrE8w6qDsiT+EfemWmt8AmAOf13rNeqy0G7k65rlVcZ9qXjVGcHHzXq9RLtJ0io20Wpn7VltZJ+navV6pPiJIky3exQXmaxXqhtoAnkxRkbua9XqYBtBMOhos1mvVYxjaVsh3n/9k="/>
          <p:cNvSpPr>
            <a:spLocks noChangeAspect="1" noChangeArrowheads="1"/>
          </p:cNvSpPr>
          <p:nvPr/>
        </p:nvSpPr>
        <p:spPr bwMode="auto">
          <a:xfrm>
            <a:off x="63500" y="-1050925"/>
            <a:ext cx="2076450" cy="2200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192516" name="AutoShape 4" descr="data:image/jpeg;base64,/9j/4AAQSkZJRgABAQAAAQABAAD/2wCEAAkGBhQSEBUUExQVFBQVGBgVGBgWGBgYFxcYFxgXGBgaHBocHSYfFxwlHBcXHy8gIycpLCwuGB4xNTAqNSYrLCkBCQoKDgwOGg8PGi8kHyQsLCwsKiwsLCwsLCwsNSwsLCwsLCwsLCwsLCwsLCwsKSwsKSwsKiwsLCwsLCwsLCwsLP/AABEIAOcA2gMBIgACEQEDEQH/xAAcAAACAgMBAQAAAAAAAAAAAAADBQQGAQIHAAj/xABBEAACAQMDAgUCAwYEBAYCAwABAhEAAyEEEjEFQQYTIlFhcYEykfAHFKGxwdEjQlLhFTNy8WKCkqKy4iTCNENz/8QAGgEAAgMBAQAAAAAAAAAAAAAAAgMBBAUABv/EADARAAICAQMDAgUDBAMBAAAAAAECABEDEiExBEFRBRMiYXGh8BSRsTKB0eFCUsEj/9oADAMBAAIRAxEAPwDlaurWwNqg+8iZ+/HFY0vTdzEwI7Dvngn8620ekUiTPY/w/L5mp7X1tgEfYf0/lQk1sJq4sYYB34E3GiVViJbuSJ+vwPpWdNbBP4FgY4GfmgeYXggGPrx8U76RopYCMYpORgikmaWOsjjQKEkaXo6E/gXPwP7VYv3CyE2LaQn/ADEKM+wHt8x/WpHT+nguAAYGQY9h2mnum6ULfIzMzJwP17VjBnf4jLmbJjXapXl8M2o3XFQD2CjPwK2vWLCCEs2x7Silj+Yp3rdKpj1MxPtEfw4qRpOgqyyRtPcnn+PFF8ROlZW9xK1P/EpjaK2zeu0oHwq/9qxp+hWnn0KsfAM/2qz3elLuEAsPj+9MrXSlCiBEe/6mq5L2Rca2XEBsJQtV0SwpjaJ94FBXwwrfgQH/AMoq4dU6JIlSozmZ7/oVnpF4aeBySckDA+neo90qQCY0ZRotBZ8SrWvD20Q9lQJ5KYPxMUO70i0vFtc/+EV11NQHGQDPIIx+VIvFPT7SWjd2hSpEQvMmIIHIzVl8TadStcrYuuQtTpU5zrNHaVmXyxtsbfNKKu7zG4SW9PpU5Hvu9qDes27hRltHY9ohN1pVZ3uEKg9ODGGmR96ddM0ltdOS4drhYXwqkS11wcwTL8nEAYOZFTNP1lLumCbNp/E6suQSuQTAMAiPw4IPtVZspU2ovT+ff/Upn4zZ7yF1foVg6R7iqrXbCIGQJBZmuLBbEj0JdGD/ACzQupdJsi62wDYTuXidrZH0I447VdL1++mgYklbt3UsVcMZcae2toMo/wBJZ2gmfw0rsXBfUJdtL5mRuAYMcTAAO0cTweGxW1gLIg1Gz3gJi1DVp2/BK/0voyMGM8GIj9fo030PQLZcBkETnGKl6bo7W3G1TIkRgkjn6OI7irZ0PRBzMRP6z70bZL4MhsYxrRAuKrPhG2Mi2v3Uc/lW2o8LW4gW1/IV0Ox04ARWuo6aCMVXLwFzi+JzJ+hJz5a8/wCkVP6b4etkibaH/wAoq5/8GU4IrGh6fsahLx5ygrxI+g8KWYk2bf8A6R/aplzwzYKkCzaB99i/2pxbMCvTQkyiXJNyuW+iWAyzYtcZ9C/2zWD4Ksf6E/8ASKcBYOfea1N760Gq+Za1f9Zw63pAtoDYMryRmSB3/X0xkNi0WEMsRESP9q2t7riKd7YHHaYEH9e1NNFYMBfxHuTV0voG8u9Pi1fSv3mvS+jF2mCRBgfTmP17VdOheGtkliPoP9+T9Kk+GunM6tccDJG2MAATAA4A7gD2+astnTbDk59+Kz8jnId+IWTIMVqvMk9N6YqLIX1HknJH0qcloZA5/mfk96xacATmvIVJ5gZPtkVZACrYG0xnyEneI9baNtwQpOSSQMEj8UCCBj2jjvUnzdwEggHMER/A1KuacN3MjMRg/wB6jXduASQZ+ZGD7/ar79GrY9Kc/nMUuY6rae8pZiftwB9+9efS9o+eZmsbOIf+VZudSNoqJLqeSsSPrj+FUMnQZFU0Afp/uP8A1I7SLdsLOSB981Gs9OVnDATmabNDZVgB8gZwKLYnMlfj7/eiX0vGwDWf2nDrXWxC9OQFjuPAn29qh+Ori29JI2nc6IQwwRMkH2GBkZqWiru3TnNVT9od/eLNrMeq6cP29AgoRBEnv3+KFmVMbKZGnXkBEh3mUeu4+UO1nbcs7UZpJGbi7gGiQY7zgrLd4MbVxmVbm1AwCFVdieCcyGJIJb2k/IdJpC4yd0HCMt1sSDwbnycdoNT+oJ6baBm2MLty9tGCqFLexSCJI8wtA/DtyTJrIxrqfSD9fp4lxgFFyd4g02nZ7VhGCr5atbMQqh/XAMwyndOePeq5qOh3bFyGHyGHv2PxTbx2vl6whY9CWhjjCKOP8vHFH6ZqhctBpkKwGTkAwCp94wQf5GrjWSZqYGbHhQjcETPTrYZJIwwyP9DDBK+2QD/3plphtfOSc4wKBYvhG2MIVpj6+x+38hTPWacBdyZ2gmO/0o0O1iUsxs0e8r/TfHFwWi1zZcY27LqJRcul13E2t4AAtYDANyTgVOs+MWafSvqcbIYFlUtphFxI9OL+GnMHiRSXp/iS4bOTaB2tdHotlXuC3adLAjG4lmxG8bQJPNP+mdaO/U+YUYWw9wbNhVUR7oVGKpuVwEyG3dyParRA5qYxB4uB0/i5nFseWjO4RR/ibTvLadGZ12k20JvgqfVIHyKHc8abVJa2OxK78gAJv2kJ6vU+N23t7xUi3183tJcuoLVq4txLW4suzm0QSxXELcgbgYI+1Q73iN9qMj2mJt3CVdbUoy2rjC5iNyttJFwRb2wDBaRFDxO1EDmXby4x7YoVxvakNrxOy6TzWhj5zWULlV3qGIVibe5JgEYIUleRxRLviVbiadheTTJdttcdz5bbH2WnS1L+kErcZsiSLeImaWUJ2nBoyeaEUo+n1i3LakMrHau4gFclVb8J9SSGB2nIBFaGPekaGB2lgOJxfp+qTyAI9RUdo7CnvRND5hUD/Nkn2Uc/n/SqzobTHag5IUAe8gRXVOj9GFpY54Wfhcf3qx1Cjgd5qYMvt4476LpotZHckA9hxUlrc80S2IA7YrxoGTTQMzC5Ykzwxiag9Y1QRVBkKcFh/l4hvtUxq8be4QQD8GPrTMT6G3FjxFOLESHVXVS5b3EXApNtgQdxj0x7z2o1jX3Dp0Yks3mbCwC7ozk4g9uw5pqelqQIEfA4/wBvtRx09TgluZ5HPvxWoOqFVUqFfnFWouXP3pEV/QU3EECSZYTPb/LgUTTC4bzqw9C4HpwZVDM98lh9qbroRPLfeJ/lXjoSe5/h/agPUG+JIW+8UaQXiF37JLwYXAEH+NbOl43YAthMSSpniSRkSO1NioQRBY/nPx8VX/FPWjpbdvCq99xbV2aGVDJuOo5LbRtUD/My0s9QzOEXk/aEVoWYyHULFt9t27ZVuyu6qf8A0kzSTxBrtPqHW1bh2BPqVGZU/wBRNwemBH4RJntSzopTcURlt33M3G2+pFMlba7/AFelABuMyz7juJNStN4btpfdlZm3EAFjO0cQvYCe/PzTx0Ksulz+fWKHUsrWoi1uiBIVXc7/AFQuVQT+IgD/ABCCAAGMSJJxmZq9IfJUqnrsmbW5NyMjAq9typbcGBIPt8mn9/TJC+kMYJaQD3wJ+BFUrxt1xQyWLLFCp3XCCTsUAmD7E4Ec5FGnp/TqdWnf5kzm6vKwomS/3exdO4q6s7bfLLh33eyMsm6OcwCO/vW1npJu7kslQbbMptglX3IAzLBAJYAhiPnijdFvlW/eL5Ft9qhFJ9NtfYE8mck9z9qndAu236jutrGTqLtwQAdqsm5p/wBW8gREwTVfL6Zh3qxLeP1POKHMV+Yy3ktXlJgjI5A7frFPXDI7jt29qGNH5+qN0j0zOeSBxHsOKY6siAPYwfvn7VjY10g/XaamXICQPlvAWrcorAAQZP19/rUm0ZJ/Wa2s2hwOK22hRTTtvKTGzNCABHagtej+VZu3KEE96rF7MkJtvNbt8xxQlckVICVv5YpoaTsJA3NJmsQfepjpQ/IrvdIh2s514H6aXu23YEhYifhZ+/b866dplAOf1PNVXw44RLI/8P8A8lXvVrs5AI7inhtb34nZPhWS9wPzREEj6VFWpmnABBp/9XMpsa4m1uzIg4NYFkgzKgfX+1EAhj8Vs9xPaDnvifpQhB/eAWMj3NYqwCwE+/6xU5Fx/WqVqLb7ifVH1j/+0d/+mR9KmafWbFg3RiTO/EFjt79hAq6emKi1NmJLXLdZtk8CpQWBmq7puu7BHpgY5E/Yg8/ap/8AxhBktiJzB95Ej6VDLo5EDeLfEfiPy2NqwFa6DDFpItyJ/CoLO0EGAIE5I4qm3HCOHNu55gGbpYNdZieSz+po7AMoEkAcQzXqU7nuXGc3CXi04t28yQuY3xujcTmKBd6tYsDcti3uI5u3gSPrk1oYcSoLreKdiYr0Ntlv+YLdy41xnZ5ZSwLlTxP4RtgCZAIp/rb7qQGexYU4m5dAcyOyASDmq11XxiSIN8JOAmmTbM9ld+cA5gD8qaeHuiNcsC7tADiVAuNvIPdrqjcWPsIAp4YEbRdSdqtZcCm3ZtNdcCAVKsAIwSfT3H+YL9qg9J6FbsAXdZs84GdrlNtsk/BIZj3PfjgCpmqssrLbuLeUNxs1ICn49W14+k1kaZ0fytLYFrJ8xwsKgEGWc4d4MhSSByxjBi5NTHUusW3hLN2yn/8AmouOR7hADJ+YNMtPp0t2tWlpEUjb5pURvd87J/Edqcz3b61nQ9Us2UdNNt824wBuuTN660INs+q4TA9XHeI4B1XWizaazZO5ixa4/wAwFx7kKAJ96zutzrjxHVt2Hzl3pMRfINP1iPousuruePTKr8ACcfwNRNR40O7aUWRfeYnGnVmRXAn8ZYFfb0tinfS7pZdhSAec85BP0/CBP196T3tSTcu/8pbgZja9Ns7lS7cEA+aP8QsJhtsEuckGvOYASpubXUMNd8SSvjNvL9Fpg4gnzDAClrI3Zgv/AM5cAdjzjcXp3ikXbiWyDLgnd2DBBcIIzHpIxun4gg0v6HrBeu2rRs2djA3FC2hCHy7L7w3uS8EbQR6J7TP6RrLNzznW3attaQMLjAbdjC4FYsFUhR5ZnaSI4Y9rJWxVSpdb3D3OvTZ1LIpDadLhYNwLiC56DBzhFb/puL70JfENy1/zrTtu3MhW21slEVDcJQs5EFwBJAOfwxJBodey4Pltu1Jt31YAu4uXEtByPMIC7CigLvH4QYAaHg6gDp71zUW7LGxddVWNygqVCQWUnd6gJAmeBwKNcSjkRLZDIGp8VBRJtMoIulWLKR/hm4q4HBZrTQpKk4iTIWX0vrS3rrWgpBVSwaZVgr+W0dsN2BPcGCIob9Qt3bVl1t2bbvdfT7riK/leq8rmCFPra2ygHbJuZEyCx6WtvbvHkNcJYNcsqF3w7LPc8pnJEqYJiuKKN6gByYXyq28qi1ndSqEOzOWdP17eWgmRtUj2MDIn71f/AA9dm0AT9Pp+v5Vz/omsR9NbVowFiTEY2zMfH8qvnQ9H5a+k7lPH0oxa5OJdykHGPMabfish2HAEfn/CiBZFEt2MZq4BM+5Dv3rpAIIEGGx29+9Q7pJuL6iSBHtgzOBwDj606awPc5wV4x9f96W3vDqnK7h9Llwf/tzTBQ58RZF8T1u2CTtcY/EqgR2xP5VSru/yWiZ/d7Ikc51Nz+lXi10twu1TAHAJJH86zc0BUSQDjseabhzKgqAyapXrqNvfn/8Am2Y5iNgLVM0lsm08z/zngn24/pTTT6ZmOLZA9ye/5VOGhJGYn6kfyqMucMukSAlGzK2yK2HUEHGR+XehHwbbCkpYUg+oDaZ/nj6Vb7XTQM4P0A/rWNVoGujaWIXuMZrOzJkZNO/9jLGJlVrNThWp8M/415W1ZtHeWKlN6EySOCIIXbx2PtFOOk+G7qoGt6q5OSBatXbfBHY3VEZGRTjxLeOk1dxEmHW252hSfSCgyRg4OeTNRdL4gDHNu4WiPXcJJ/tTj1/tqLUk0Lrbfvvd8/KL/Thjse+0EL18qEuajUyTHluhYN8ySVIjJk9u9Wh9TesWRZRE8oEEkttBPc7Y988kVG1erXYjWmuIxEspbeAe4lgf5Up1Ot87SW2vNL3me2UFtMiSkBiDBzPHIosPqeJ7sG7Hn/JMh+mdd5YdBpBvTXOwc7GFlVMqz5TzAe4Cz8HcIJia2sdPL+sydwMz7zT3V6Q2rdpAoUW0W2oBnaFEcxnAFZGohOJjOI+9VepcZeo+M7AbS10z+2nw8mQNLpvLGT9BQ79hCGlEO+C0qpDRxux6iPmt7ss0wy/X+1G2gfNL24XiOZu5g9Np1DFgoDGAWgAkDgE8kDsKkW9EiTtVVnnaoE/WBnk8+9b2hitnNSBQiC1mRU0tsbQLaDZOyFUbJ5249M/FSxYUggqCGmQQCDPMjv8AehKuaNurge5kMIJ9Nb2lfLTaRBXYsETMERBEkmPk0NUUcADAXAAgCYGOwkwO00RhQyKEkwgohVrMVi3W5oxAM4V4L1IubLLmC2Bj3Hb54rqvhlms7bDkMSC3yBJGP4Vy/wDZ9dVbqsQDAiSMiCIj27V0vQi499XMhc88FT2jkHj8quZtm2jFsrvLMqgmAalxEGl1vAJNSLV6R71CZL5iHEkbq2V/ao62zyDRJA/OPzqbIgwj8TwP5VtZ28/egmfcD68f70ut9XViwC8GDtg/+3BH5VADMdhOjhLoY4OBW1yo2iAYSPv2j6zxRrl9VjcQJMCa4A1vAI3nkuH70TzDW5UAY/M0u8Q3DZ0tx5ghSAfk8VDkqpM4UZzvqepTU6i5dQbgx2qzATC+3sJmpvTukFsLbM9zwPv6qD0nSrb05OZUhRPzM9qcaHqkZQwRzOBXmmfXkNnaaQGldhvFnUdCyFckDtGPqD7GtOrae3+7aa6wWBfUXDHCyCTiDMCam6/qHnMBOSc4x/KjdR6eT0u4GHDSPz5osB05bHAkZf6BfMuuoT39QjmOfaoN24y8LH9f7Vv4T6r5+gtuRkLsP1UR9+OaM7qPU5CgcliFA+pOK9Fmx6wCpmch0neLr6loIWKIumEZpsVWKX6jnBHtSPa9sWd44Pq2gSwFDe7RH0LEzNBfTkUk6uSI4aZlWoqCTUdKl2xRp8UFtpubeKi3BUx3xURqJ/AgoZm3WC1b21rJs1yqTOJny90bXvZcETEjj4zFde8KeKVZyo3Hg+r59u38q5J+7BArDuJndniMCmfha9/+TbljhgY+QT+vvWtlQOLlfG5U6Z3e/qDgjiM+4Hv80WxroGI+ZxRtNpvMtqY/2nkUEdLH/eshlYbiWyV4MKms5KxiOTjM/nxWbfVS3sNpBnG3B7kfrFes6KMECPoM/WpH7ipAEYmfjHaKuYMqhacbxLAXtMaPWly0gjaMRieKRarbaXeSxI3SCN4ChonOYE9mFWjSacKIURSvXdLUuCxG3a6lc58wEYo0yqrM0A3wJvpdayWWgA5jBaIxnORyaV6zqW8ywWOIBxA+tOE6fKQTGQffAjt9q1HQJ5cH2BEDERx9P4mrGMpZY8wTAeHuqkymNoMiWMqIGBiI7gdprfx4bjadbaAku6LAEkiZx/P7U06d0ZLed0+85yf+1QPGfXv3e2otxvcxJOQO5/pSOp0EHfacvO0R3bKW9Ki3BtbcSQOW/QpLr+oA8KFUYAAqVr2JtoWIJ+fpSd8tH54ryb5ATpAoffaaqDa+8ndDWboJJ+//AGp91/qoOgdQQOQPqTA96U9JEEtI49v9qR9S6irbrc5WOPc9v413TsxelH1+kHMoIs9pfv2cqR0+OPWef+lZ/j/GaJ4m0xY2XHlnYzgJcZV3NcTarIXBQ3FzCsMhmqR4SslNDbBwWLNnnmP6Vp4l6U9+ybdtbZLBl3OdpTcBBHpaVxDLgkYBFejQ2oB8fzMxtmMradI1XlFVvKpt+WrJaulERFW4WWFKLabcbRJhZCGIBgz/APhOsHL73BVt5vNsaAkDywkIQQ0uACZmDMKbX+GGuDWBksgXrWxACSpcPddLkbRszc3MDuliT2Em8T6TUXrlo2GCKp3N/iOhnzLZ4GGGwOMg8xgE0QAG1ybvtC+GhetWmXUNLFyyS5chNlsESzE4fefxNG4ZzFSjqUbbFxDvnbDKd8c7YPqj4pZ1/wAPm+zMm1WbT37G4zP+J5ewcH0yrT9eDSy34Yvedbc7AFdXjfJQC/5pDnyx55I4MqQeSwoCNf8AUYQOniWkaeK1TUIWKBlLLllDAss8SsyPvSj9z1I1pvAqbUEBPMcBgUQKCpBVSHDGR79yTXundNu2iB5dlghvEXSx8y55rlv9HoMH1ElpKiOZEBQOJNkx25oJozCtBboDuYQm9lc0Y0JawTRg1BM+Z72kdLSk5naQCcieIHfk008L9Ev+erwoI9R3Hgdz8Vpo9VtFuADBXkAxnOe3PNW/ohVmhQACpmDM54ie0kmOxq5lyMq1UlMYJudB6N1Q7ApzyAQIwJ5jvOKZk4xn2qq9N1Oxwp/DBz7Ekz/MVYNLfC43THvVMENGsslM/b3olsGhsVPwaJbBqK3ioVmb3ig2EDAP9ffsSK21FwhD9Kx0rNtQJMSPvNNXGChf5wdW9QytR0asC1UQ6a5JPnMR2G1BHvkDNMXaDzGVlpMdhVE/ajfIvaVZADE/n8+w+c1a7+rKISOePmqJ+2jW3LWksai2QH3rbaQGEMjMMHgyp/OlPjbIlDvJUhWszfXrNpPUpK885yYjPtSa9e2AnaW+g9vvVE6b45uMSLzcgBSgW3tj4VRP3pLd8SajeT5zkAnv2nFUV9Fy3bMPvLP61AKAM6tY6m44tXM88Z/jQ+s6VDa05S2FuMzG8YO4yRG7MY4BFVk+MLVqzalWd2TdO5hBzzBHJH2mg6bxVqNVrdPbW8R5hRD5ihwm/sCZYgT3NWF9Ky4jqQr94DdUj7G59BdMs7NPZUdran88z/Gjis2LcKoJMKoWeJAED868BR6dgInk3NLgmhMIojnNDYVN+J0Gz14GsPXkFCYQnitbKtZr011TrnjXjWK9UyJita2NaTQyZ88WOjEqNtwidp4FWPwhadb5Ut6RBngdwZ9jjk0gfrdtFQiTgSMSMD2NY6d4pPnl1XcCIKng+qRVwjI4O0b/APMVR3nZNOFBggcYPvU7R2B9p/QqrdJ8S+cokQxjEz9e1WzptwRtOG/WPrVEtR0xxU1clhakW0HahC4AeaD1AysqY74MTRqoY81K7XJOsuRbOSOP5+9A0OpW1aVix5PAOe9QdJqlKtbYMSxESZgz3PbmiawDYEJEhsifk1oKmgDGfP2qJ53jrVOfLJBiQI+8f3pBZ1NwsCXJWfdc9hjn3prqy2wiIhVg/PpFKrFh2ZSygRmYz7fyqcIFEmCY51yqGPaDMVWv2p9KN/o91VyyhLq/PlsA3/tLVYOpW2Y+kdyf44/vRb+iFyzsb8LIyH6NINKDaVUzjvPktdA5MBTIob2SJnEU667dazqLto2gly27IwYlogx3gH3kjuKT27LOHIE7RuMDtIrSG8rTbZLAMYAEfQAdqtf7OtGj9SsKssxIgjtGWb42qGqmhq6t+wPpM6i/qmmLaC0h7FrmW/JVj/z0rK+hC0JRZE7ndbPGKFdn4+1B6l1Hy7N24BOy27gHE7FLR8TFVvT+MiwYNbLEbQvlqyEk2mvXFKXthG1FVt3DbwBJmsZWZwalvYSxXL4HzQ1u59qrFzxjbJUKl0qT+OFCkG4lsN+PdG50H4ZzMYNMOideXVK7KCNpAM7f8yhlIKsQRB9/ehFmHUb7awzRWnmfwrUPNTtIqF31kGhg1gPUXJqGmsE1rvrRrldqkVCM9BN6hXr1RTepReNCTkPRvDFn90ts212Zdx+N2f7D7UM9HtBwVRYE8CD9Zpb0PxIlsC3LFFz6o4795A5wBinia1SJ7Hj5mKtFc6MSxJviMT22UUBG/SFAtgqIx/vTXT9YKtLsY4mqz03q6CQWUbeZwo+5qbrj/hi4/ptsdoYMrDdzB2k7Tg4NUjhyHIbBrzLIyrp5l90/U/MUENI7d5o6a3bhoKn396oHhHxEDbCgwwGB8Tj68j86tblokntmhcvievE4IrC5KGoG8bZUSDwsCD71M1G0yVy2TM9z8frmkrMzzD7di+Y7eyLmB23NiPiajf8AEhcO5FCCTEc47nsGmeK79RlA16of6ZT2l1XVu4hgBxj2iO/fih3wYiM89gPvUXQa3col14BMCYrOpvLkkliMD2mix9QF3JlFsRugJizdhxkn3Pb6D4pvd1ORtwPmlVgyAYxRi08U05jk3g+zOSft16cq6uxfRQGu2mNzsGNpgAfk7SB7wBXMjrWltvpDAKQOIAAj+Fdp/bPot/T1fB8q6pkjIDgqwB7Sdpj/AMNcWs6Itbd5ACR95IGP12rZ6PJrxD5bSlnx6G+s20uiDKWa4iQVWDO47sSAOQOTmu4/sosLb6WkMs3Ge43uGJ2gH3O1VP3rg6uNpG2SYgycRzjvNdr/AGUaUDpJciCb9yGGcbbeCO3eleoX7JIhdOLepfDqkdChAbcpBVuCCIK59xiqrqOspda2Lums5xdMMyoial9Mg3CDjc+YI9ZG0KxIb29R8V65062zqdiSpLKdo9JY7iR7Et6vrnmsLC1bmaD4pG6LqLN2xeu37CJ5apdgALuS5F5SN5AILoIaQGKzCxFSbGss29OjaW0ttrt7yIcQFa3vQloMsALZCgETKDHY1vpdpbbIttFRvxKFAVu2RGaFb6RbZSvlJsPI2iD6i2RH+olvqZ5q43UKBQWJ9s9zJuivs1tmuFJXeGNsyvoJn8X4TAypPpMiTE1CseI7ZsXLxDKLbBCGKiWYWyg3AlYPmJ6pgZPAmmei6fbQbVRANuyAoA25O2PaWYx8n3o2l0du0CLSLbBMnYAsmAJMcmABPsBUKVIuCbG0rLeK7nk27yraZDpm1Lqu+V2rEBpgzcO0emYVz2ip+n603lguhN3zvI2INp38gQ7Qvp9X4iI7mYpl+5IBARQNotxtEbBMJ/05OOMmop6baFvyvLTy+dm0bZmZj3nM0LsPEJQZEs9auXLem2Ki3NRbNz17iqhVQkAKQWMuO+AGOYgztPqS9tWO31KD6G3LkZ2tA3L7GM1HudKslAhtWygiF2LA2rtWBGIX0/THFHWwq/hULMcADgBRx7AAfQClswPEMLUxcahxW5WtIqubuOE+c+ndJLwbiXFRgQjhTBdh6MxESV+xq83vDSfiELgjmJJ44/QqN0PWfurLa4W4VI/Dt/DJJn8/iD/qpzr1F1BqNP8AhtgpdlgFO3btaGIIJDAAACQBE4rVzZcruNOw7Hsf8ROPEqCjuZQeudLZT/iXEAHA3FixPJELnsO1NPDnURqNMdAxCWwGui5tgBlDENcPYBiACfp3ovie2j2AT6TuBGJJxBA98Z+33pN4U63a0mqFx7ZupBUggekmIYLJDEEcN/CtDFeRN+ZVygY3+UZdD6dqFZlSVeVGVDgA4jOFzJBkTV+0XSNTIW8zBiHkbpubUQmRyBLbV5H4hik/hjx1aOqFm8Ua05hL0xGICurAYYAA95iS0A05/aEpSVALPdt21DerAtkkkEEQ27a32E8U5+lwkasm/wBvz94WPqHUVjh+tddHlLp7WJgvAyYOBPeYme+KidMukIJgD5FUyy90cs24bTuJkn3Ek1aem603FExHHHP9qwOqw0u3E2cGUEUeZbeka4AESB9jmpj6hQohpbt7x9O1JtLpNzLubHsBGB2p7pNCu7cfaAP1zWWBqNCTkABuTTdxzW9hCajXXCsfYVG/fQcyQf12pnuhPrEjGSNon/a/piOk3AOzIx+zAf1rgluwSohlEjgnbOfc4/MivoTxTfN7S3EHq3I2AYmFMfxiuC22tv5gbcgVGZATu9criYETFeh9Oyh0IEzetxlSpP5+XII0rerH4BJ+Mx/Wusfsi6wF09zTtgMPMX/rDQPzUkfaqZ4R0yXNLq0YqrlbYtk/6ixEfQ4rbwpqXHUdKhUhkZbTD/pJn+A/hVzqVU4WDcUZVwkjIpHkTtNqz9frTPSaQ7Qec0K2uAT+ppz0+NsHjNeX6TGbombXUZO4EipoJk8CK9b0cKcmmtwgJFRbj4q4+NVI3lIMWgVSBWDQrt3NeDUsZBxJKHmEIoL263FyseZRMQZwsQfk1ubFbo4rcsKkASCxkK5boPlVLuZrXZSylnaGGoTiGp0zavT2rNnBIt7mYMSd5CACAYG4nHMDE5qR4h6Pdt3EKahRus22fcIU7Q1sGPaAc/y7F0tg6by/M8+1uVbgzbIfB2kHEjJEHKyYpV4v1jX4P4QAFABxtX8IYdwAFAjiJMyTWpjSiFU7b/PmWcuFxjOSr27HxKx1PWb25kDAyTH0nIqJs9v96laXS+tQ6zOQpxj3J9qL1TRBXO0EKcj+3yQa1FIvSJhsDWozPh3yP3hf3ncLc8r2MiN3fb9CDXbvECpc0KspFzyo9pjg8dwP61wewyTFwMR7qQGH5iD94+tdM8JNaRGs2Lvmh+7g24xgEE5OY9Jjg4zROVGNg35+doWInUCIDXWFuW5TGOw/X0rPT75tmCeIMxj5rNpTac27kZXzEIMhlJEFT7D2+Kwtsv8AhG4g9zyDyPyn8qwdJF42+811cVqEtOg15LA5bOKtfnCAYI/X0rm2k6qAYJAYwFMfi45HAPb8q6FpuorsEgkgd85qhnQYo1XLzTqN4AD5/M1BLBqPqyzmWGe3x9KG9oJ6TzWPkBZi1bS4lAV3gtOoL8xFcP6rOl1l+3AKrcddpAIKydv0wQcV3LTKd3GR39/tXI/2p6MJ1BmAgXER/iQNh/8Ah/Gt70d6cp5H8Sj6mtoD4/8AZC6R023qbbhLgtXJEoxgPGQUPAM8qeexHFdg8P8AgAXHsai96dTaUhmWCLsqVVj3kA4Jz9ea4LptM7AlVLbcmJJUDE44Gea7d+yfqF86Im5cLDeUTdkhVUYB9pJxWx1rqmI6uDt+8yumUs+3I3/aXttCRAMQBFHS20Y+lL/3tp96kDqLAcVj4jjG+8vZNZkq6SBntUR9Se3FCu65mrNsUvIwY/DIUVzNLleW5W1yhBZpQFRlzesxWQsViaICDN0owWhWmFSBcpyiKYwRFDM1s96a18yisCRU4d4p15vXbCn8NqzaX7sA5++3aKLpdCHO5rVy5bQeryzBBjA3dsx78U4Xw/o7+kt6hNQ+/wBKsAqTuCw0CROFPfseSYrWz4d0xgC5qSI/0KnzwSSTV85URApNVNPHkUYyvmJf+E2dTc8vTlkukSovFdpYTKbwBkwIJUD3NKNbobtqVvqSBho/EpnII7ccjGKvZ6DpkBJW/uClgxZBlRukQnwOSJn6xT/EHVmciGm4wgk8KIH8Tj8po8GX3GrHvKubBiCNkY8fnHeIP34BfSkMP8xO5jnEDgY717puuNvUJdb1Q0kHMjggzzgmgbQvyf5UO7enj861woXc8zB1Enado8SWdO1pfLguo87aM+gsqufhZYHtwKTaXRvLhP8ASSscj2H9KReCdUHbyMvcvKTcbnZasqzqi/JKg/cUwsdU8t9+6AB34Pbms/rVJcOs0una1Ik3pupDKDdA9LSd3wSMg/Pb5/PoXTtfZuJAO1hzPzwQeDyK55ZufvSl1gpcUhiJ3AzAgfBpj4V0tywGXeXRk2GQOxlcdiMifk1jZ1VrJ5HaXUBAAH7y9qVjDbsUA6YsZ7D34pfoGJP079qZkwsEzWLmYk12lsfDxPJqVVvw4Bjjnt3rmH7btKi3tNcTG+24j22v/wDY11jSdMD8yO/2/pXL/wBqj29ZrLNjTEXE09tvMa2d3rYy4B4wFQfUn2NafpQf3NZ4Eo9YwK6F5Movhzqb2bouKN20jvtYT3VuVP5g9wRivojoN0PpLT8F0W4RCg+v1ZAxOe1cD6N4cuXLAIgi7cthEH4mYLcMGe0N2kkxXdNPqlVbaoRs2JEREbRH17Vo+p59KivO8r9LiNm/EkdRveXauXBk27buAe5RS0fHFLB4jG4p5V2A20t6NuLosk/j3R5jAcTmYwaa628F0t5yobZauttbKttRjtPuDwfio9vVJaRPP0+brldws+SEG+2+5vMuNH+IysGkCV9wJRix+4t1CyvpNRdb8VW1CzbvBmUXNu1SwtsqOH9LEHFxfSPVM4qVa8SAvtFq4SwOxRs3Pta8GYEvtCxYciYOPkUv0fVtHasWkfSABU34CPDraZgCcepktD8UT6cQJBbnVbLb0vaRf8O55bgC2Qitee3an1eom4bk7cDcZ5IrjjVd6i9THvGGi69bvswQMNqC4CwC71IBBAndGRmI+aT2PGDCyXuWofZauKNrJIuLcc+m4QXAFtoZT6j7QTUpOqW/3d9RYsKl0vbsspQFv8R7SwUUgzDg7ZUkgdoJDt01q3tuaZAf8NiBZFv/AJjXbSelmYiAriCYIY+5FRS81CtpJueKhuxauG0BdZn9EgWjZBYLvkqPNzicYBzWB4rtbmGy4dpgkbCNoW85eQ8QFsXDAzgCJMVAvda0+xXfSEBMrItErca0uo2iG5KBGniQATiaynWdNauMP3YoyE+YVRW8sg3k5HIxc4wA59yBGkeJNnzG6eI7SsqtbuozMqnd5cJvFtkLMH2+oXVgAk4bEjLRG3GqmNXpw1tP3XyyHUZFvbbLiyyEsDGd9qBP+SBJVQbRZFC77gAQlHcmHe2BQZr1wUI3KSzbxgE4r0nSfglSWUDaNxAEjkDiZ+lW7pN4TJEjHcgc/nVT6WSQsew/lzVm6ee3Ix/endfxHYxtJPiPVrb073H42uuP9TIQAPua4+2rJn3OSa6p4q0Au2AJ4OPgxj+R/OuZ6zo1xXIge/1Hv3q96OyLhJB3lPrcWViKFr8vMXvWUtk9uaM+ldPxI35YoYuHM98fMVtgg7zMojYyy+BOoJZvszfjYbR7Ryc+5IVY+agdUvXLXmWH249ucme9KfMhgVxH9M058YXd2qd4/Eftj2+KXk3oRqGlMaeCNewG0Ej1Bfj1fr+FdC6dIG0f5cc9jMfwqh+CdMrWnEw4dWUyBH37cV0TSsCoKmB9vvmvP9a6l2AG82cCn21PaWTRdOtpZN27dW0gwSxCqJMCSe54pZd8a6O25RG824F3gSFBESDuJgDI7d+DWbl3zbPlud6SCFJMAgyCIMhgQCD2pPrfDOmuYe0Dndksc/WZrLXP0/8AzU3+fOGcWQk7ym9e8fXdYqRdAJfNgYsbFON4OboOMN+Xsv02ost51y5576x0ZU2Apb3spRQqhRhRBjtHxXRek+HrFiTatW1M/iAlv/UZI+1KvHvVL3moEd0W3Yu3C0bh/iNtIk4QwvJ+nJrT6br0yZPaxrQ8yvkwMotj+0R9G6nY0ao9nfdu6cuzIzDYrWx+PaczJgAc/UCr70y+LllLi2/KDAnyyI2MWJdY7Q26uc9K0Tk23XS3mUI3rKHc5d29JbaVBY7jPH0zXQ+na+NNbS5uUhQADlhjg/TIHwAO1R6gFKUTvdw+n/qseKjV+opbtMbgLJtMqBuLLGRt/wA08R3mlOg1YdLBt2NIJuXiyLZnaLDtvZX3CG2raUHaZZlPGBo3UxODwcET+dMdJrCDgCcwYE+o7mz8mCfc0nHmCJRk5MJY3IvTep2jYe9c01neotkBbSKY1CrtE7mEE3WBaRgnco4OFuqbdkrY09u4b92yp2Ky2oe9JwRuY+VGCJZvtTXTWVCFdiBWksoVQp3cyIgz81hrFraU8u3tIAK7F2wCWAiIgEk/Uk0JyBuIsYyILQ2bX7uVZLDJ6ty20m2SjESEg5lBjMFYBMCl3VFRTYFixbO5brL/APjF2G0IQAkoUkvknj705sWlHCqoACiAB6RMDHYSYHaTUtYBBKgkTBxImJg9pgflUB6NySliVbWa2yQVvaQ7irWmKbWIW0LYugFVJCqbiqAYBE5GJzf8QaZCI0o32y+1Qi7lRQzMwhfSD6iI9Jk+r8RFlu2Ef8VtDDbxKKYb/UJH4vnmo17p1qDNq2QW3kbFy3+oiMtznnNH7q8VA9sxBd6tZQoF0qKq3CVMW8Kty4lx1AEq26yCB39PEYddF6x56FgjJBAhvZlVwRgThh/uIJMLKE/gU5nKjB3bp453er655rZNMqLttqiDmFUKJPeAOaUXBGwhhTcO12aFFbpbNE8qhAJkk1OEdM6+EUDYeAJx7U+03X8iLbkETkrxJE8/Fer1bPUdPjbciLxZGMbtcL2yApAH0gRn3qudUuC1ctuyhuRtPBAj2+a9Xqz+hA1lBxv/ABNTUVwsRI3WLiPZY2mcEQSlyCO+VYf/AF545qvOSxUvGRgn1faIr1eraxLpFTKzkncy19I6Nb3W7m0QADwoyGI7LjjnPPNA8f8AQSNVca2BsZieeIAMZMkzJJ+a9XqoLmYZ6+dfyZe/T42xrt2/xIPQrj6ct/l3BRiO2Rx9auPh3qpJ2zO4bozj4r1eourxqyF+8dhAVdHaW6zaHb70RrE96zXqxwoK7iJYkGYNiPpW17SL6XwWBBXcoO0jOCeDXq9VTINDfDCuxvIms1d4ggtIn9Zmld92POfYYAFYr1QrE8w6qDsiT+EfemWmt8AmAOf13rNeqy0G7k65rlVcZ9qXjVGcHHzXq9RLtJ0io20Wpn7VltZJ+navV6pPiJIky3exQXmaxXqhtoAnkxRkbua9XqYBtBMOhos1mvVYxjaVsh3n/9k="/>
          <p:cNvSpPr>
            <a:spLocks noChangeAspect="1" noChangeArrowheads="1"/>
          </p:cNvSpPr>
          <p:nvPr/>
        </p:nvSpPr>
        <p:spPr bwMode="auto">
          <a:xfrm>
            <a:off x="63500" y="-1050925"/>
            <a:ext cx="2076450" cy="2200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192518" name="AutoShape 6" descr="data:image/jpeg;base64,/9j/4AAQSkZJRgABAQAAAQABAAD/2wCEAAkGBhQSEBUUExQVFBQVGBgVGBgWGBgYFxcYFxgXGBgaHBocHSYfFxwlHBcXHy8gIycpLCwuGB4xNTAqNSYrLCkBCQoKDgwOGg8PGi8kHyQsLCwsKiwsLCwsLCwsNSwsLCwsLCwsLCwsLCwsLCwsKSwsKSwsKiwsLCwsLCwsLCwsLP/AABEIAOcA2gMBIgACEQEDEQH/xAAcAAACAgMBAQAAAAAAAAAAAAADBQQGAQIHAAj/xABBEAACAQMDAgUCAwYEBAYCAwABAhEAAyEEEjEFQQYTIlFhcYEykfAHFKGxwdEjQlLhFTNy8WKCkqKy4iTCNENz/8QAGgEAAgMBAQAAAAAAAAAAAAAAAgMBBAUABv/EADARAAICAQMDAgUDBAMBAAAAAAECABEDEiExBEFRBRMiYXGh8BSRsTKB0eFCUsEj/9oADAMBAAIRAxEAPwDlaurWwNqg+8iZ+/HFY0vTdzEwI7Dvngn8620ekUiTPY/w/L5mp7X1tgEfYf0/lQk1sJq4sYYB34E3GiVViJbuSJ+vwPpWdNbBP4FgY4GfmgeYXggGPrx8U76RopYCMYpORgikmaWOsjjQKEkaXo6E/gXPwP7VYv3CyE2LaQn/ADEKM+wHt8x/WpHT+nguAAYGQY9h2mnum6ULfIzMzJwP17VjBnf4jLmbJjXapXl8M2o3XFQD2CjPwK2vWLCCEs2x7Silj+Yp3rdKpj1MxPtEfw4qRpOgqyyRtPcnn+PFF8ROlZW9xK1P/EpjaK2zeu0oHwq/9qxp+hWnn0KsfAM/2qz3elLuEAsPj+9MrXSlCiBEe/6mq5L2Rca2XEBsJQtV0SwpjaJ94FBXwwrfgQH/AMoq4dU6JIlSozmZ7/oVnpF4aeBySckDA+neo90qQCY0ZRotBZ8SrWvD20Q9lQJ5KYPxMUO70i0vFtc/+EV11NQHGQDPIIx+VIvFPT7SWjd2hSpEQvMmIIHIzVl8TadStcrYuuQtTpU5zrNHaVmXyxtsbfNKKu7zG4SW9PpU5Hvu9qDes27hRltHY9ohN1pVZ3uEKg9ODGGmR96ddM0ltdOS4drhYXwqkS11wcwTL8nEAYOZFTNP1lLumCbNp/E6suQSuQTAMAiPw4IPtVZspU2ovT+ff/Upn4zZ7yF1foVg6R7iqrXbCIGQJBZmuLBbEj0JdGD/ACzQupdJsi62wDYTuXidrZH0I447VdL1++mgYklbt3UsVcMZcae2toMo/wBJZ2gmfw0rsXBfUJdtL5mRuAYMcTAAO0cTweGxW1gLIg1Gz3gJi1DVp2/BK/0voyMGM8GIj9fo030PQLZcBkETnGKl6bo7W3G1TIkRgkjn6OI7irZ0PRBzMRP6z70bZL4MhsYxrRAuKrPhG2Mi2v3Uc/lW2o8LW4gW1/IV0Ox04ARWuo6aCMVXLwFzi+JzJ+hJz5a8/wCkVP6b4etkibaH/wAoq5/8GU4IrGh6fsahLx5ygrxI+g8KWYk2bf8A6R/aplzwzYKkCzaB99i/2pxbMCvTQkyiXJNyuW+iWAyzYtcZ9C/2zWD4Ksf6E/8ASKcBYOfea1N760Gq+Za1f9Zw63pAtoDYMryRmSB3/X0xkNi0WEMsRESP9q2t7riKd7YHHaYEH9e1NNFYMBfxHuTV0voG8u9Pi1fSv3mvS+jF2mCRBgfTmP17VdOheGtkliPoP9+T9Kk+GunM6tccDJG2MAATAA4A7gD2+astnTbDk59+Kz8jnId+IWTIMVqvMk9N6YqLIX1HknJH0qcloZA5/mfk96xacATmvIVJ5gZPtkVZACrYG0xnyEneI9baNtwQpOSSQMEj8UCCBj2jjvUnzdwEggHMER/A1KuacN3MjMRg/wB6jXduASQZ+ZGD7/ar79GrY9Kc/nMUuY6rae8pZiftwB9+9efS9o+eZmsbOIf+VZudSNoqJLqeSsSPrj+FUMnQZFU0Afp/uP8A1I7SLdsLOSB981Gs9OVnDATmabNDZVgB8gZwKLYnMlfj7/eiX0vGwDWf2nDrXWxC9OQFjuPAn29qh+Ori29JI2nc6IQwwRMkH2GBkZqWiru3TnNVT9od/eLNrMeq6cP29AgoRBEnv3+KFmVMbKZGnXkBEh3mUeu4+UO1nbcs7UZpJGbi7gGiQY7zgrLd4MbVxmVbm1AwCFVdieCcyGJIJb2k/IdJpC4yd0HCMt1sSDwbnycdoNT+oJ6baBm2MLty9tGCqFLexSCJI8wtA/DtyTJrIxrqfSD9fp4lxgFFyd4g02nZ7VhGCr5atbMQqh/XAMwyndOePeq5qOh3bFyGHyGHv2PxTbx2vl6whY9CWhjjCKOP8vHFH6ZqhctBpkKwGTkAwCp94wQf5GrjWSZqYGbHhQjcETPTrYZJIwwyP9DDBK+2QD/3plphtfOSc4wKBYvhG2MIVpj6+x+38hTPWacBdyZ2gmO/0o0O1iUsxs0e8r/TfHFwWi1zZcY27LqJRcul13E2t4AAtYDANyTgVOs+MWafSvqcbIYFlUtphFxI9OL+GnMHiRSXp/iS4bOTaB2tdHotlXuC3adLAjG4lmxG8bQJPNP+mdaO/U+YUYWw9wbNhVUR7oVGKpuVwEyG3dyParRA5qYxB4uB0/i5nFseWjO4RR/ibTvLadGZ12k20JvgqfVIHyKHc8abVJa2OxK78gAJv2kJ6vU+N23t7xUi3183tJcuoLVq4txLW4suzm0QSxXELcgbgYI+1Q73iN9qMj2mJt3CVdbUoy2rjC5iNyttJFwRb2wDBaRFDxO1EDmXby4x7YoVxvakNrxOy6TzWhj5zWULlV3qGIVibe5JgEYIUleRxRLviVbiadheTTJdttcdz5bbH2WnS1L+kErcZsiSLeImaWUJ2nBoyeaEUo+n1i3LakMrHau4gFclVb8J9SSGB2nIBFaGPekaGB2lgOJxfp+qTyAI9RUdo7CnvRND5hUD/Nkn2Uc/n/SqzobTHag5IUAe8gRXVOj9GFpY54Wfhcf3qx1Cjgd5qYMvt4476LpotZHckA9hxUlrc80S2IA7YrxoGTTQMzC5Ykzwxiag9Y1QRVBkKcFh/l4hvtUxq8be4QQD8GPrTMT6G3FjxFOLESHVXVS5b3EXApNtgQdxj0x7z2o1jX3Dp0Yks3mbCwC7ozk4g9uw5pqelqQIEfA4/wBvtRx09TgluZ5HPvxWoOqFVUqFfnFWouXP3pEV/QU3EECSZYTPb/LgUTTC4bzqw9C4HpwZVDM98lh9qbroRPLfeJ/lXjoSe5/h/agPUG+JIW+8UaQXiF37JLwYXAEH+NbOl43YAthMSSpniSRkSO1NioQRBY/nPx8VX/FPWjpbdvCq99xbV2aGVDJuOo5LbRtUD/My0s9QzOEXk/aEVoWYyHULFt9t27ZVuyu6qf8A0kzSTxBrtPqHW1bh2BPqVGZU/wBRNwemBH4RJntSzopTcURlt33M3G2+pFMlba7/AFelABuMyz7juJNStN4btpfdlZm3EAFjO0cQvYCe/PzTx0Ksulz+fWKHUsrWoi1uiBIVXc7/AFQuVQT+IgD/ABCCAAGMSJJxmZq9IfJUqnrsmbW5NyMjAq9typbcGBIPt8mn9/TJC+kMYJaQD3wJ+BFUrxt1xQyWLLFCp3XCCTsUAmD7E4Ec5FGnp/TqdWnf5kzm6vKwomS/3exdO4q6s7bfLLh33eyMsm6OcwCO/vW1npJu7kslQbbMptglX3IAzLBAJYAhiPnijdFvlW/eL5Ft9qhFJ9NtfYE8mck9z9qndAu236jutrGTqLtwQAdqsm5p/wBW8gREwTVfL6Zh3qxLeP1POKHMV+Yy3ktXlJgjI5A7frFPXDI7jt29qGNH5+qN0j0zOeSBxHsOKY6siAPYwfvn7VjY10g/XaamXICQPlvAWrcorAAQZP19/rUm0ZJ/Wa2s2hwOK22hRTTtvKTGzNCABHagtej+VZu3KEE96rF7MkJtvNbt8xxQlckVICVv5YpoaTsJA3NJmsQfepjpQ/IrvdIh2s514H6aXu23YEhYifhZ+/b866dplAOf1PNVXw44RLI/8P8A8lXvVrs5AI7inhtb34nZPhWS9wPzREEj6VFWpmnABBp/9XMpsa4m1uzIg4NYFkgzKgfX+1EAhj8Vs9xPaDnvifpQhB/eAWMj3NYqwCwE+/6xU5Fx/WqVqLb7ifVH1j/+0d/+mR9KmafWbFg3RiTO/EFjt79hAq6emKi1NmJLXLdZtk8CpQWBmq7puu7BHpgY5E/Yg8/ap/8AxhBktiJzB95Ej6VDLo5EDeLfEfiPy2NqwFa6DDFpItyJ/CoLO0EGAIE5I4qm3HCOHNu55gGbpYNdZieSz+po7AMoEkAcQzXqU7nuXGc3CXi04t28yQuY3xujcTmKBd6tYsDcti3uI5u3gSPrk1oYcSoLreKdiYr0Ntlv+YLdy41xnZ5ZSwLlTxP4RtgCZAIp/rb7qQGexYU4m5dAcyOyASDmq11XxiSIN8JOAmmTbM9ld+cA5gD8qaeHuiNcsC7tADiVAuNvIPdrqjcWPsIAp4YEbRdSdqtZcCm3ZtNdcCAVKsAIwSfT3H+YL9qg9J6FbsAXdZs84GdrlNtsk/BIZj3PfjgCpmqssrLbuLeUNxs1ICn49W14+k1kaZ0fytLYFrJ8xwsKgEGWc4d4MhSSByxjBi5NTHUusW3hLN2yn/8AmouOR7hADJ+YNMtPp0t2tWlpEUjb5pURvd87J/Edqcz3b61nQ9Us2UdNNt824wBuuTN660INs+q4TA9XHeI4B1XWizaazZO5ixa4/wAwFx7kKAJ96zutzrjxHVt2Hzl3pMRfINP1iPousuruePTKr8ACcfwNRNR40O7aUWRfeYnGnVmRXAn8ZYFfb0tinfS7pZdhSAec85BP0/CBP196T3tSTcu/8pbgZja9Ns7lS7cEA+aP8QsJhtsEuckGvOYASpubXUMNd8SSvjNvL9Fpg4gnzDAClrI3Zgv/AM5cAdjzjcXp3ikXbiWyDLgnd2DBBcIIzHpIxun4gg0v6HrBeu2rRs2djA3FC2hCHy7L7w3uS8EbQR6J7TP6RrLNzznW3attaQMLjAbdjC4FYsFUhR5ZnaSI4Y9rJWxVSpdb3D3OvTZ1LIpDadLhYNwLiC56DBzhFb/puL70JfENy1/zrTtu3MhW21slEVDcJQs5EFwBJAOfwxJBodey4Pltu1Jt31YAu4uXEtByPMIC7CigLvH4QYAaHg6gDp71zUW7LGxddVWNygqVCQWUnd6gJAmeBwKNcSjkRLZDIGp8VBRJtMoIulWLKR/hm4q4HBZrTQpKk4iTIWX0vrS3rrWgpBVSwaZVgr+W0dsN2BPcGCIob9Qt3bVl1t2bbvdfT7riK/leq8rmCFPra2ygHbJuZEyCx6WtvbvHkNcJYNcsqF3w7LPc8pnJEqYJiuKKN6gByYXyq28qi1ndSqEOzOWdP17eWgmRtUj2MDIn71f/AA9dm0AT9Pp+v5Vz/omsR9NbVowFiTEY2zMfH8qvnQ9H5a+k7lPH0oxa5OJdykHGPMabfish2HAEfn/CiBZFEt2MZq4BM+5Dv3rpAIIEGGx29+9Q7pJuL6iSBHtgzOBwDj606awPc5wV4x9f96W3vDqnK7h9Llwf/tzTBQ58RZF8T1u2CTtcY/EqgR2xP5VSru/yWiZ/d7Ikc51Nz+lXi10twu1TAHAJJH86zc0BUSQDjseabhzKgqAyapXrqNvfn/8Am2Y5iNgLVM0lsm08z/zngn24/pTTT6ZmOLZA9ye/5VOGhJGYn6kfyqMucMukSAlGzK2yK2HUEHGR+XehHwbbCkpYUg+oDaZ/nj6Vb7XTQM4P0A/rWNVoGujaWIXuMZrOzJkZNO/9jLGJlVrNThWp8M/415W1ZtHeWKlN6EySOCIIXbx2PtFOOk+G7qoGt6q5OSBatXbfBHY3VEZGRTjxLeOk1dxEmHW252hSfSCgyRg4OeTNRdL4gDHNu4WiPXcJJ/tTj1/tqLUk0Lrbfvvd8/KL/Thjse+0EL18qEuajUyTHluhYN8ySVIjJk9u9Wh9TesWRZRE8oEEkttBPc7Y988kVG1erXYjWmuIxEspbeAe4lgf5Up1Ot87SW2vNL3me2UFtMiSkBiDBzPHIosPqeJ7sG7Hn/JMh+mdd5YdBpBvTXOwc7GFlVMqz5TzAe4Cz8HcIJia2sdPL+sydwMz7zT3V6Q2rdpAoUW0W2oBnaFEcxnAFZGohOJjOI+9VepcZeo+M7AbS10z+2nw8mQNLpvLGT9BQ79hCGlEO+C0qpDRxux6iPmt7ss0wy/X+1G2gfNL24XiOZu5g9Np1DFgoDGAWgAkDgE8kDsKkW9EiTtVVnnaoE/WBnk8+9b2hitnNSBQiC1mRU0tsbQLaDZOyFUbJ5249M/FSxYUggqCGmQQCDPMjv8AehKuaNurge5kMIJ9Nb2lfLTaRBXYsETMERBEkmPk0NUUcADAXAAgCYGOwkwO00RhQyKEkwgohVrMVi3W5oxAM4V4L1IubLLmC2Bj3Hb54rqvhlms7bDkMSC3yBJGP4Vy/wDZ9dVbqsQDAiSMiCIj27V0vQi499XMhc88FT2jkHj8quZtm2jFsrvLMqgmAalxEGl1vAJNSLV6R71CZL5iHEkbq2V/ao62zyDRJA/OPzqbIgwj8TwP5VtZ28/egmfcD68f70ut9XViwC8GDtg/+3BH5VADMdhOjhLoY4OBW1yo2iAYSPv2j6zxRrl9VjcQJMCa4A1vAI3nkuH70TzDW5UAY/M0u8Q3DZ0tx5ghSAfk8VDkqpM4UZzvqepTU6i5dQbgx2qzATC+3sJmpvTukFsLbM9zwPv6qD0nSrb05OZUhRPzM9qcaHqkZQwRzOBXmmfXkNnaaQGldhvFnUdCyFckDtGPqD7GtOrae3+7aa6wWBfUXDHCyCTiDMCam6/qHnMBOSc4x/KjdR6eT0u4GHDSPz5osB05bHAkZf6BfMuuoT39QjmOfaoN24y8LH9f7Vv4T6r5+gtuRkLsP1UR9+OaM7qPU5CgcliFA+pOK9Fmx6wCpmch0neLr6loIWKIumEZpsVWKX6jnBHtSPa9sWd44Pq2gSwFDe7RH0LEzNBfTkUk6uSI4aZlWoqCTUdKl2xRp8UFtpubeKi3BUx3xURqJ/AgoZm3WC1b21rJs1yqTOJny90bXvZcETEjj4zFde8KeKVZyo3Hg+r59u38q5J+7BArDuJndniMCmfha9/+TbljhgY+QT+vvWtlQOLlfG5U6Z3e/qDgjiM+4Hv80WxroGI+ZxRtNpvMtqY/2nkUEdLH/eshlYbiWyV4MKms5KxiOTjM/nxWbfVS3sNpBnG3B7kfrFes6KMECPoM/WpH7ipAEYmfjHaKuYMqhacbxLAXtMaPWly0gjaMRieKRarbaXeSxI3SCN4ChonOYE9mFWjSacKIURSvXdLUuCxG3a6lc58wEYo0yqrM0A3wJvpdayWWgA5jBaIxnORyaV6zqW8ywWOIBxA+tOE6fKQTGQffAjt9q1HQJ5cH2BEDERx9P4mrGMpZY8wTAeHuqkymNoMiWMqIGBiI7gdprfx4bjadbaAku6LAEkiZx/P7U06d0ZLed0+85yf+1QPGfXv3e2otxvcxJOQO5/pSOp0EHfacvO0R3bKW9Ki3BtbcSQOW/QpLr+oA8KFUYAAqVr2JtoWIJ+fpSd8tH54ryb5ATpAoffaaqDa+8ndDWboJJ+//AGp91/qoOgdQQOQPqTA96U9JEEtI49v9qR9S6irbrc5WOPc9v413TsxelH1+kHMoIs9pfv2cqR0+OPWef+lZ/j/GaJ4m0xY2XHlnYzgJcZV3NcTarIXBQ3FzCsMhmqR4SslNDbBwWLNnnmP6Vp4l6U9+ybdtbZLBl3OdpTcBBHpaVxDLgkYBFejQ2oB8fzMxtmMradI1XlFVvKpt+WrJaulERFW4WWFKLabcbRJhZCGIBgz/APhOsHL73BVt5vNsaAkDywkIQQ0uACZmDMKbX+GGuDWBksgXrWxACSpcPddLkbRszc3MDuliT2Em8T6TUXrlo2GCKp3N/iOhnzLZ4GGGwOMg8xgE0QAG1ybvtC+GhetWmXUNLFyyS5chNlsESzE4fefxNG4ZzFSjqUbbFxDvnbDKd8c7YPqj4pZ1/wAPm+zMm1WbT37G4zP+J5ewcH0yrT9eDSy34Yvedbc7AFdXjfJQC/5pDnyx55I4MqQeSwoCNf8AUYQOniWkaeK1TUIWKBlLLllDAss8SsyPvSj9z1I1pvAqbUEBPMcBgUQKCpBVSHDGR79yTXundNu2iB5dlghvEXSx8y55rlv9HoMH1ElpKiOZEBQOJNkx25oJozCtBboDuYQm9lc0Y0JawTRg1BM+Z72kdLSk5naQCcieIHfk008L9Ev+erwoI9R3Hgdz8Vpo9VtFuADBXkAxnOe3PNW/ohVmhQACpmDM54ie0kmOxq5lyMq1UlMYJudB6N1Q7ApzyAQIwJ5jvOKZk4xn2qq9N1Oxwp/DBz7Ekz/MVYNLfC43THvVMENGsslM/b3olsGhsVPwaJbBqK3ioVmb3ig2EDAP9ffsSK21FwhD9Kx0rNtQJMSPvNNXGChf5wdW9QytR0asC1UQ6a5JPnMR2G1BHvkDNMXaDzGVlpMdhVE/ajfIvaVZADE/n8+w+c1a7+rKISOePmqJ+2jW3LWksai2QH3rbaQGEMjMMHgyp/OlPjbIlDvJUhWszfXrNpPUpK885yYjPtSa9e2AnaW+g9vvVE6b45uMSLzcgBSgW3tj4VRP3pLd8SajeT5zkAnv2nFUV9Fy3bMPvLP61AKAM6tY6m44tXM88Z/jQ+s6VDa05S2FuMzG8YO4yRG7MY4BFVk+MLVqzalWd2TdO5hBzzBHJH2mg6bxVqNVrdPbW8R5hRD5ihwm/sCZYgT3NWF9Ky4jqQr94DdUj7G59BdMs7NPZUdran88z/Gjis2LcKoJMKoWeJAED868BR6dgInk3NLgmhMIojnNDYVN+J0Gz14GsPXkFCYQnitbKtZr011TrnjXjWK9UyJita2NaTQyZ88WOjEqNtwidp4FWPwhadb5Ut6RBngdwZ9jjk0gfrdtFQiTgSMSMD2NY6d4pPnl1XcCIKng+qRVwjI4O0b/APMVR3nZNOFBggcYPvU7R2B9p/QqrdJ8S+cokQxjEz9e1WzptwRtOG/WPrVEtR0xxU1clhakW0HahC4AeaD1AysqY74MTRqoY81K7XJOsuRbOSOP5+9A0OpW1aVix5PAOe9QdJqlKtbYMSxESZgz3PbmiawDYEJEhsifk1oKmgDGfP2qJ53jrVOfLJBiQI+8f3pBZ1NwsCXJWfdc9hjn3prqy2wiIhVg/PpFKrFh2ZSygRmYz7fyqcIFEmCY51yqGPaDMVWv2p9KN/o91VyyhLq/PlsA3/tLVYOpW2Y+kdyf44/vRb+iFyzsb8LIyH6NINKDaVUzjvPktdA5MBTIob2SJnEU667dazqLto2gly27IwYlogx3gH3kjuKT27LOHIE7RuMDtIrSG8rTbZLAMYAEfQAdqtf7OtGj9SsKssxIgjtGWb42qGqmhq6t+wPpM6i/qmmLaC0h7FrmW/JVj/z0rK+hC0JRZE7ndbPGKFdn4+1B6l1Hy7N24BOy27gHE7FLR8TFVvT+MiwYNbLEbQvlqyEk2mvXFKXthG1FVt3DbwBJmsZWZwalvYSxXL4HzQ1u59qrFzxjbJUKl0qT+OFCkG4lsN+PdG50H4ZzMYNMOideXVK7KCNpAM7f8yhlIKsQRB9/ehFmHUb7awzRWnmfwrUPNTtIqF31kGhg1gPUXJqGmsE1rvrRrldqkVCM9BN6hXr1RTepReNCTkPRvDFn90ts212Zdx+N2f7D7UM9HtBwVRYE8CD9Zpb0PxIlsC3LFFz6o4795A5wBinia1SJ7Hj5mKtFc6MSxJviMT22UUBG/SFAtgqIx/vTXT9YKtLsY4mqz03q6CQWUbeZwo+5qbrj/hi4/ptsdoYMrDdzB2k7Tg4NUjhyHIbBrzLIyrp5l90/U/MUENI7d5o6a3bhoKn396oHhHxEDbCgwwGB8Tj68j86tblokntmhcvievE4IrC5KGoG8bZUSDwsCD71M1G0yVy2TM9z8frmkrMzzD7di+Y7eyLmB23NiPiajf8AEhcO5FCCTEc47nsGmeK79RlA16of6ZT2l1XVu4hgBxj2iO/fih3wYiM89gPvUXQa3col14BMCYrOpvLkkliMD2mix9QF3JlFsRugJizdhxkn3Pb6D4pvd1ORtwPmlVgyAYxRi08U05jk3g+zOSft16cq6uxfRQGu2mNzsGNpgAfk7SB7wBXMjrWltvpDAKQOIAAj+Fdp/bPot/T1fB8q6pkjIDgqwB7Sdpj/AMNcWs6Itbd5ACR95IGP12rZ6PJrxD5bSlnx6G+s20uiDKWa4iQVWDO47sSAOQOTmu4/sosLb6WkMs3Ge43uGJ2gH3O1VP3rg6uNpG2SYgycRzjvNdr/AGUaUDpJciCb9yGGcbbeCO3eleoX7JIhdOLepfDqkdChAbcpBVuCCIK59xiqrqOspda2Lums5xdMMyoial9Mg3CDjc+YI9ZG0KxIb29R8V65062zqdiSpLKdo9JY7iR7Et6vrnmsLC1bmaD4pG6LqLN2xeu37CJ5apdgALuS5F5SN5AILoIaQGKzCxFSbGss29OjaW0ttrt7yIcQFa3vQloMsALZCgETKDHY1vpdpbbIttFRvxKFAVu2RGaFb6RbZSvlJsPI2iD6i2RH+olvqZ5q43UKBQWJ9s9zJuivs1tmuFJXeGNsyvoJn8X4TAypPpMiTE1CseI7ZsXLxDKLbBCGKiWYWyg3AlYPmJ6pgZPAmmei6fbQbVRANuyAoA25O2PaWYx8n3o2l0du0CLSLbBMnYAsmAJMcmABPsBUKVIuCbG0rLeK7nk27yraZDpm1Lqu+V2rEBpgzcO0emYVz2ip+n603lguhN3zvI2INp38gQ7Qvp9X4iI7mYpl+5IBARQNotxtEbBMJ/05OOMmop6baFvyvLTy+dm0bZmZj3nM0LsPEJQZEs9auXLem2Ki3NRbNz17iqhVQkAKQWMuO+AGOYgztPqS9tWO31KD6G3LkZ2tA3L7GM1HudKslAhtWygiF2LA2rtWBGIX0/THFHWwq/hULMcADgBRx7AAfQClswPEMLUxcahxW5WtIqubuOE+c+ndJLwbiXFRgQjhTBdh6MxESV+xq83vDSfiELgjmJJ44/QqN0PWfurLa4W4VI/Dt/DJJn8/iD/qpzr1F1BqNP8AhtgpdlgFO3btaGIIJDAAACQBE4rVzZcruNOw7Hsf8ROPEqCjuZQeudLZT/iXEAHA3FixPJELnsO1NPDnURqNMdAxCWwGui5tgBlDENcPYBiACfp3ovie2j2AT6TuBGJJxBA98Z+33pN4U63a0mqFx7ZupBUggekmIYLJDEEcN/CtDFeRN+ZVygY3+UZdD6dqFZlSVeVGVDgA4jOFzJBkTV+0XSNTIW8zBiHkbpubUQmRyBLbV5H4hik/hjx1aOqFm8Ua05hL0xGICurAYYAA95iS0A05/aEpSVALPdt21DerAtkkkEEQ27a32E8U5+lwkasm/wBvz94WPqHUVjh+tddHlLp7WJgvAyYOBPeYme+KidMukIJgD5FUyy90cs24bTuJkn3Ek1aem603FExHHHP9qwOqw0u3E2cGUEUeZbeka4AESB9jmpj6hQohpbt7x9O1JtLpNzLubHsBGB2p7pNCu7cfaAP1zWWBqNCTkABuTTdxzW9hCajXXCsfYVG/fQcyQf12pnuhPrEjGSNon/a/piOk3AOzIx+zAf1rgluwSohlEjgnbOfc4/MivoTxTfN7S3EHq3I2AYmFMfxiuC22tv5gbcgVGZATu9criYETFeh9Oyh0IEzetxlSpP5+XII0rerH4BJ+Mx/Wusfsi6wF09zTtgMPMX/rDQPzUkfaqZ4R0yXNLq0YqrlbYtk/6ixEfQ4rbwpqXHUdKhUhkZbTD/pJn+A/hVzqVU4WDcUZVwkjIpHkTtNqz9frTPSaQ7Qec0K2uAT+ppz0+NsHjNeX6TGbombXUZO4EipoJk8CK9b0cKcmmtwgJFRbj4q4+NVI3lIMWgVSBWDQrt3NeDUsZBxJKHmEIoL263FyseZRMQZwsQfk1ubFbo4rcsKkASCxkK5boPlVLuZrXZSylnaGGoTiGp0zavT2rNnBIt7mYMSd5CACAYG4nHMDE5qR4h6Pdt3EKahRus22fcIU7Q1sGPaAc/y7F0tg6by/M8+1uVbgzbIfB2kHEjJEHKyYpV4v1jX4P4QAFABxtX8IYdwAFAjiJMyTWpjSiFU7b/PmWcuFxjOSr27HxKx1PWb25kDAyTH0nIqJs9v96laXS+tQ6zOQpxj3J9qL1TRBXO0EKcj+3yQa1FIvSJhsDWozPh3yP3hf3ncLc8r2MiN3fb9CDXbvECpc0KspFzyo9pjg8dwP61wewyTFwMR7qQGH5iD94+tdM8JNaRGs2Lvmh+7g24xgEE5OY9Jjg4zROVGNg35+doWInUCIDXWFuW5TGOw/X0rPT75tmCeIMxj5rNpTac27kZXzEIMhlJEFT7D2+Kwtsv8AhG4g9zyDyPyn8qwdJF42+811cVqEtOg15LA5bOKtfnCAYI/X0rm2k6qAYJAYwFMfi45HAPb8q6FpuorsEgkgd85qhnQYo1XLzTqN4AD5/M1BLBqPqyzmWGe3x9KG9oJ6TzWPkBZi1bS4lAV3gtOoL8xFcP6rOl1l+3AKrcddpAIKydv0wQcV3LTKd3GR39/tXI/2p6MJ1BmAgXER/iQNh/8Ah/Gt70d6cp5H8Sj6mtoD4/8AZC6R023qbbhLgtXJEoxgPGQUPAM8qeexHFdg8P8AgAXHsai96dTaUhmWCLsqVVj3kA4Jz9ea4LptM7AlVLbcmJJUDE44Gea7d+yfqF86Im5cLDeUTdkhVUYB9pJxWx1rqmI6uDt+8yumUs+3I3/aXttCRAMQBFHS20Y+lL/3tp96kDqLAcVj4jjG+8vZNZkq6SBntUR9Se3FCu65mrNsUvIwY/DIUVzNLleW5W1yhBZpQFRlzesxWQsViaICDN0owWhWmFSBcpyiKYwRFDM1s96a18yisCRU4d4p15vXbCn8NqzaX7sA5++3aKLpdCHO5rVy5bQeryzBBjA3dsx78U4Xw/o7+kt6hNQ+/wBKsAqTuCw0CROFPfseSYrWz4d0xgC5qSI/0KnzwSSTV85URApNVNPHkUYyvmJf+E2dTc8vTlkukSovFdpYTKbwBkwIJUD3NKNbobtqVvqSBho/EpnII7ccjGKvZ6DpkBJW/uClgxZBlRukQnwOSJn6xT/EHVmciGm4wgk8KIH8Tj8po8GX3GrHvKubBiCNkY8fnHeIP34BfSkMP8xO5jnEDgY717puuNvUJdb1Q0kHMjggzzgmgbQvyf5UO7enj861woXc8zB1Enado8SWdO1pfLguo87aM+gsqufhZYHtwKTaXRvLhP8ASSscj2H9KReCdUHbyMvcvKTcbnZasqzqi/JKg/cUwsdU8t9+6AB34Pbms/rVJcOs0una1Ik3pupDKDdA9LSd3wSMg/Pb5/PoXTtfZuJAO1hzPzwQeDyK55ZufvSl1gpcUhiJ3AzAgfBpj4V0tywGXeXRk2GQOxlcdiMifk1jZ1VrJ5HaXUBAAH7y9qVjDbsUA6YsZ7D34pfoGJP079qZkwsEzWLmYk12lsfDxPJqVVvw4Bjjnt3rmH7btKi3tNcTG+24j22v/wDY11jSdMD8yO/2/pXL/wBqj29ZrLNjTEXE09tvMa2d3rYy4B4wFQfUn2NafpQf3NZ4Eo9YwK6F5Movhzqb2bouKN20jvtYT3VuVP5g9wRivojoN0PpLT8F0W4RCg+v1ZAxOe1cD6N4cuXLAIgi7cthEH4mYLcMGe0N2kkxXdNPqlVbaoRs2JEREbRH17Vo+p59KivO8r9LiNm/EkdRveXauXBk27buAe5RS0fHFLB4jG4p5V2A20t6NuLosk/j3R5jAcTmYwaa628F0t5yobZauttbKttRjtPuDwfio9vVJaRPP0+brldws+SEG+2+5vMuNH+IysGkCV9wJRix+4t1CyvpNRdb8VW1CzbvBmUXNu1SwtsqOH9LEHFxfSPVM4qVa8SAvtFq4SwOxRs3Pta8GYEvtCxYciYOPkUv0fVtHasWkfSABU34CPDraZgCcepktD8UT6cQJBbnVbLb0vaRf8O55bgC2Qitee3an1eom4bk7cDcZ5IrjjVd6i9THvGGi69bvswQMNqC4CwC71IBBAndGRmI+aT2PGDCyXuWofZauKNrJIuLcc+m4QXAFtoZT6j7QTUpOqW/3d9RYsKl0vbsspQFv8R7SwUUgzDg7ZUkgdoJDt01q3tuaZAf8NiBZFv/AJjXbSelmYiAriCYIY+5FRS81CtpJueKhuxauG0BdZn9EgWjZBYLvkqPNzicYBzWB4rtbmGy4dpgkbCNoW85eQ8QFsXDAzgCJMVAvda0+xXfSEBMrItErca0uo2iG5KBGniQATiaynWdNauMP3YoyE+YVRW8sg3k5HIxc4wA59yBGkeJNnzG6eI7SsqtbuozMqnd5cJvFtkLMH2+oXVgAk4bEjLRG3GqmNXpw1tP3XyyHUZFvbbLiyyEsDGd9qBP+SBJVQbRZFC77gAQlHcmHe2BQZr1wUI3KSzbxgE4r0nSfglSWUDaNxAEjkDiZ+lW7pN4TJEjHcgc/nVT6WSQsew/lzVm6ee3Ix/endfxHYxtJPiPVrb073H42uuP9TIQAPua4+2rJn3OSa6p4q0Au2AJ4OPgxj+R/OuZ6zo1xXIge/1Hv3q96OyLhJB3lPrcWViKFr8vMXvWUtk9uaM+ldPxI35YoYuHM98fMVtgg7zMojYyy+BOoJZvszfjYbR7Ryc+5IVY+agdUvXLXmWH249ucme9KfMhgVxH9M058YXd2qd4/Eftj2+KXk3oRqGlMaeCNewG0Ej1Bfj1fr+FdC6dIG0f5cc9jMfwqh+CdMrWnEw4dWUyBH37cV0TSsCoKmB9vvmvP9a6l2AG82cCn21PaWTRdOtpZN27dW0gwSxCqJMCSe54pZd8a6O25RG824F3gSFBESDuJgDI7d+DWbl3zbPlud6SCFJMAgyCIMhgQCD2pPrfDOmuYe0Dndksc/WZrLXP0/8AzU3+fOGcWQk7ym9e8fXdYqRdAJfNgYsbFON4OboOMN+Xsv02ost51y5576x0ZU2Apb3spRQqhRhRBjtHxXRek+HrFiTatW1M/iAlv/UZI+1KvHvVL3moEd0W3Yu3C0bh/iNtIk4QwvJ+nJrT6br0yZPaxrQ8yvkwMotj+0R9G6nY0ao9nfdu6cuzIzDYrWx+PaczJgAc/UCr70y+LllLi2/KDAnyyI2MWJdY7Q26uc9K0Tk23XS3mUI3rKHc5d29JbaVBY7jPH0zXQ+na+NNbS5uUhQADlhjg/TIHwAO1R6gFKUTvdw+n/qseKjV+opbtMbgLJtMqBuLLGRt/wA08R3mlOg1YdLBt2NIJuXiyLZnaLDtvZX3CG2raUHaZZlPGBo3UxODwcET+dMdJrCDgCcwYE+o7mz8mCfc0nHmCJRk5MJY3IvTep2jYe9c01neotkBbSKY1CrtE7mEE3WBaRgnco4OFuqbdkrY09u4b92yp2Ky2oe9JwRuY+VGCJZvtTXTWVCFdiBWksoVQp3cyIgz81hrFraU8u3tIAK7F2wCWAiIgEk/Uk0JyBuIsYyILQ2bX7uVZLDJ6ty20m2SjESEg5lBjMFYBMCl3VFRTYFixbO5brL/APjF2G0IQAkoUkvknj705sWlHCqoACiAB6RMDHYSYHaTUtYBBKgkTBxImJg9pgflUB6NySliVbWa2yQVvaQ7irWmKbWIW0LYugFVJCqbiqAYBE5GJzf8QaZCI0o32y+1Qi7lRQzMwhfSD6iI9Jk+r8RFlu2Ef8VtDDbxKKYb/UJH4vnmo17p1qDNq2QW3kbFy3+oiMtznnNH7q8VA9sxBd6tZQoF0qKq3CVMW8Kty4lx1AEq26yCB39PEYddF6x56FgjJBAhvZlVwRgThh/uIJMLKE/gU5nKjB3bp453er655rZNMqLttqiDmFUKJPeAOaUXBGwhhTcO12aFFbpbNE8qhAJkk1OEdM6+EUDYeAJx7U+03X8iLbkETkrxJE8/Fer1bPUdPjbciLxZGMbtcL2yApAH0gRn3qudUuC1ctuyhuRtPBAj2+a9Xqz+hA1lBxv/ABNTUVwsRI3WLiPZY2mcEQSlyCO+VYf/AF545qvOSxUvGRgn1faIr1eraxLpFTKzkncy19I6Nb3W7m0QADwoyGI7LjjnPPNA8f8AQSNVca2BsZieeIAMZMkzJJ+a9XqoLmYZ6+dfyZe/T42xrt2/xIPQrj6ct/l3BRiO2Rx9auPh3qpJ2zO4bozj4r1eourxqyF+8dhAVdHaW6zaHb70RrE96zXqxwoK7iJYkGYNiPpW17SL6XwWBBXcoO0jOCeDXq9VTINDfDCuxvIms1d4ggtIn9Zmld92POfYYAFYr1QrE8w6qDsiT+EfemWmt8AmAOf13rNeqy0G7k65rlVcZ9qXjVGcHHzXq9RLtJ0io20Wpn7VltZJ+navV6pPiJIky3exQXmaxXqhtoAnkxRkbua9XqYBtBMOhos1mvVYxjaVsh3n/9k="/>
          <p:cNvSpPr>
            <a:spLocks noChangeAspect="1" noChangeArrowheads="1"/>
          </p:cNvSpPr>
          <p:nvPr/>
        </p:nvSpPr>
        <p:spPr bwMode="auto">
          <a:xfrm>
            <a:off x="63500" y="-1050925"/>
            <a:ext cx="2076450" cy="2200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92520" name="Picture 8" descr="http://1.bp.blogspot.com/-ha2wNmMrWCg/Trb2Yx-ndfI/AAAAAAAABS4/G1R_H0yc9lA/s320/Estatua-de-Daniel-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404664"/>
            <a:ext cx="3600400" cy="4392488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23528" y="260648"/>
            <a:ext cx="4608512" cy="452431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3600" dirty="0" smtClean="0"/>
              <a:t>De esta forma hemos llegado al último evento relacionado con la cinco partes en las que estaba repartida la imagen desde el año  605 a.C. - 476 d:C. un total de 1081 años.</a:t>
            </a:r>
            <a:endParaRPr lang="es-CO" sz="3600" dirty="0"/>
          </a:p>
        </p:txBody>
      </p:sp>
      <p:sp>
        <p:nvSpPr>
          <p:cNvPr id="9" name="8 Rectángulo"/>
          <p:cNvSpPr/>
          <p:nvPr/>
        </p:nvSpPr>
        <p:spPr>
          <a:xfrm>
            <a:off x="323528" y="5157192"/>
            <a:ext cx="8568952" cy="138499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800" dirty="0" smtClean="0"/>
              <a:t>Los invito a que me acompañen para que juntos estudiemos la parte más emocionante de esta revelación, “</a:t>
            </a:r>
            <a:r>
              <a:rPr lang="es-CO" sz="2800" u="sng" dirty="0" smtClean="0"/>
              <a:t>la piedra que fue cortada no con mano</a:t>
            </a:r>
            <a:r>
              <a:rPr lang="es-CO" sz="2800" dirty="0" smtClean="0"/>
              <a:t>” ¿Qué significa?</a:t>
            </a:r>
            <a:endParaRPr lang="es-CO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1086</Words>
  <Application>Microsoft Office PowerPoint</Application>
  <PresentationFormat>Presentación en pantalla (4:3)</PresentationFormat>
  <Paragraphs>55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19" baseType="lpstr">
      <vt:lpstr>Tema de Office</vt:lpstr>
      <vt:lpstr>Diapositiva 1</vt:lpstr>
      <vt:lpstr>Pies de hierro y barro cocido</vt:lpstr>
      <vt:lpstr>¿En sí, qué representa la imagen de Daniel 2?</vt:lpstr>
      <vt:lpstr>Diapositiva 4</vt:lpstr>
      <vt:lpstr>Diapositiva 5</vt:lpstr>
      <vt:lpstr>Entonces fué á mí palabra de Jehová, diciendo: ¿No podré yo hacer de vosotros como este alfarero, oh casa de Israel, dice Jehová?</vt:lpstr>
      <vt:lpstr>Diapositiva 7</vt:lpstr>
      <vt:lpstr>Diapositiva 8</vt:lpstr>
      <vt:lpstr>Diapositiva 9</vt:lpstr>
      <vt:lpstr>Diapositiva 10</vt:lpstr>
      <vt:lpstr>Diez dedos = Diez cuernos = Diez países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FAMILIA FIERRO CH</dc:creator>
  <cp:lastModifiedBy>FAMILIA FIERRO CH</cp:lastModifiedBy>
  <cp:revision>1</cp:revision>
  <dcterms:created xsi:type="dcterms:W3CDTF">2012-04-17T01:00:37Z</dcterms:created>
  <dcterms:modified xsi:type="dcterms:W3CDTF">2012-04-17T01:11:22Z</dcterms:modified>
</cp:coreProperties>
</file>